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182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ABDB-77A2-434A-B8E3-ADA1B4782B99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5995-CD80-48FF-9607-BC135CD41D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ABDB-77A2-434A-B8E3-ADA1B4782B99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5995-CD80-48FF-9607-BC135CD41D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ABDB-77A2-434A-B8E3-ADA1B4782B99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5995-CD80-48FF-9607-BC135CD41D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ABDB-77A2-434A-B8E3-ADA1B4782B99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5995-CD80-48FF-9607-BC135CD41D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ABDB-77A2-434A-B8E3-ADA1B4782B99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5995-CD80-48FF-9607-BC135CD41D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ABDB-77A2-434A-B8E3-ADA1B4782B99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5995-CD80-48FF-9607-BC135CD41D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ABDB-77A2-434A-B8E3-ADA1B4782B99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5995-CD80-48FF-9607-BC135CD41D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ABDB-77A2-434A-B8E3-ADA1B4782B99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5995-CD80-48FF-9607-BC135CD41D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ABDB-77A2-434A-B8E3-ADA1B4782B99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5995-CD80-48FF-9607-BC135CD41D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ABDB-77A2-434A-B8E3-ADA1B4782B99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5995-CD80-48FF-9607-BC135CD41D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ABDB-77A2-434A-B8E3-ADA1B4782B99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5995-CD80-48FF-9607-BC135CD41D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3ABDB-77A2-434A-B8E3-ADA1B4782B99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95995-CD80-48FF-9607-BC135CD41DD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8294857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aesv.org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nfo@oaesv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25"/>
          <p:cNvSpPr txBox="1">
            <a:spLocks noChangeArrowheads="1"/>
          </p:cNvSpPr>
          <p:nvPr/>
        </p:nvSpPr>
        <p:spPr>
          <a:xfrm>
            <a:off x="323850" y="836613"/>
            <a:ext cx="5327650" cy="2087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PP_background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P_backgrounds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19973" cy="6858000"/>
          </a:xfrm>
        </p:spPr>
      </p:pic>
      <p:sp>
        <p:nvSpPr>
          <p:cNvPr id="5" name="Rectangle 14"/>
          <p:cNvSpPr txBox="1">
            <a:spLocks noChangeArrowheads="1"/>
          </p:cNvSpPr>
          <p:nvPr/>
        </p:nvSpPr>
        <p:spPr>
          <a:xfrm>
            <a:off x="381000" y="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Ice Breaker</a:t>
            </a:r>
          </a:p>
        </p:txBody>
      </p:sp>
      <p:sp>
        <p:nvSpPr>
          <p:cNvPr id="7" name="Rectangle 15"/>
          <p:cNvSpPr txBox="1">
            <a:spLocks noChangeArrowheads="1"/>
          </p:cNvSpPr>
          <p:nvPr/>
        </p:nvSpPr>
        <p:spPr>
          <a:xfrm>
            <a:off x="785813" y="1219200"/>
            <a:ext cx="713898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Options: Writing or 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Interview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Prompt Questions: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activities are you doing when you are at your best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Write/talk about the most important person in the world to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you.</a:t>
            </a: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P_backgrounds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Rectangle 14"/>
          <p:cNvSpPr txBox="1">
            <a:spLocks noChangeArrowheads="1"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Stand </a:t>
            </a:r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Up</a:t>
            </a:r>
            <a:endParaRPr kumimoji="0" lang="en-US" alt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1090613" y="1325562"/>
            <a:ext cx="7138987" cy="452596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Watch the 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Video…</a:t>
            </a: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 algn="ctr">
              <a:spcBef>
                <a:spcPct val="20000"/>
              </a:spcBef>
              <a:defRPr/>
            </a:pPr>
            <a:r>
              <a:rPr lang="en-US" sz="3200" u="sng" dirty="0" smtClean="0">
                <a:solidFill>
                  <a:schemeClr val="bg1"/>
                </a:solidFill>
                <a:hlinkClick r:id="rId3"/>
              </a:rPr>
              <a:t>https</a:t>
            </a:r>
            <a:r>
              <a:rPr lang="en-US" sz="3200" u="sng" dirty="0">
                <a:solidFill>
                  <a:schemeClr val="bg1"/>
                </a:solidFill>
                <a:hlinkClick r:id="rId3"/>
              </a:rPr>
              <a:t>://vimeo.com/78294857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>
                <a:solidFill>
                  <a:schemeClr val="bg1"/>
                </a:solidFill>
              </a:rPr>
              <a:t>password: </a:t>
            </a:r>
            <a:r>
              <a:rPr lang="en-US" sz="3200" dirty="0" smtClean="0">
                <a:solidFill>
                  <a:schemeClr val="bg1"/>
                </a:solidFill>
              </a:rPr>
              <a:t>OAESV</a:t>
            </a:r>
          </a:p>
          <a:p>
            <a:pPr marL="800100" lvl="1" indent="-342900" algn="ctr">
              <a:spcBef>
                <a:spcPct val="20000"/>
              </a:spcBef>
              <a:defRPr/>
            </a:pPr>
            <a:endParaRPr kumimoji="0" lang="en-US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 algn="ctr">
              <a:spcBef>
                <a:spcPct val="20000"/>
              </a:spcBef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14230" y="3259087"/>
            <a:ext cx="6496846" cy="2666454"/>
            <a:chOff x="1214230" y="3259087"/>
            <a:chExt cx="6496846" cy="2666454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61" t="19146" r="16445" b="4445"/>
            <a:stretch/>
          </p:blipFill>
          <p:spPr bwMode="auto">
            <a:xfrm>
              <a:off x="4419600" y="3867182"/>
              <a:ext cx="3291476" cy="2058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49" t="19190" r="16458" b="18310"/>
            <a:stretch/>
          </p:blipFill>
          <p:spPr bwMode="auto">
            <a:xfrm>
              <a:off x="1214230" y="3259087"/>
              <a:ext cx="3205370" cy="1637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P_backgrounds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Rectangle 14"/>
          <p:cNvSpPr txBox="1">
            <a:spLocks noChangeArrowheads="1"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Stand Up </a:t>
            </a:r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Video</a:t>
            </a:r>
            <a:endParaRPr kumimoji="0" lang="en-US" alt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762000" y="1325562"/>
            <a:ext cx="713898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Take a moment and write down your first impressions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P_backgrounds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Rectangle 14"/>
          <p:cNvSpPr txBox="1">
            <a:spLocks noChangeArrowheads="1"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Discussion</a:t>
            </a:r>
          </a:p>
        </p:txBody>
      </p:sp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762000" y="1325562"/>
            <a:ext cx="713898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2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a bystander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Written only (just for you): </a:t>
            </a: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ave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 ever experienced or witnessed situations similar to the one depicted in the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video?</a:t>
            </a: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P_backgrounds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14"/>
          <p:cNvSpPr txBox="1">
            <a:spLocks noChangeArrowheads="1"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Discussion</a:t>
            </a:r>
          </a:p>
        </p:txBody>
      </p:sp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762000" y="1325562"/>
            <a:ext cx="713898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2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thinking about that situation, what about it made you know that this situation required a bystander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action —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made you have a gut reaction?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P_backgrounds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14"/>
          <p:cNvSpPr txBox="1">
            <a:spLocks noChangeArrowheads="1"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Discussion</a:t>
            </a:r>
          </a:p>
        </p:txBody>
      </p:sp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762000" y="1325562"/>
            <a:ext cx="7138987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2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it were easy, people would intervene all the time.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2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But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know that people have a lot of barriers that get in the way of them intervening, even when they think they should.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2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barriers might you face taking a bystander action in this or any situation?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P_backgrounds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14"/>
          <p:cNvSpPr txBox="1">
            <a:spLocks noChangeArrowheads="1"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Ways to get involved</a:t>
            </a:r>
          </a:p>
        </p:txBody>
      </p:sp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762000" y="1325562"/>
            <a:ext cx="7138987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There are 3 ways to be an active bystander:  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 something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yourself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Get someone else to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help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 a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distraction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P_backgrounds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14"/>
          <p:cNvSpPr txBox="1">
            <a:spLocks noChangeArrowheads="1"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Discussion</a:t>
            </a:r>
          </a:p>
        </p:txBody>
      </p:sp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762000" y="1325562"/>
            <a:ext cx="713898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Which of the solutions outlined in the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video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would work for you in this situation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Would you take those actions if it was your friend you had to confront?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P_backgrounds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75974" y="0"/>
            <a:ext cx="9219973" cy="6858000"/>
          </a:xfrm>
        </p:spPr>
      </p:pic>
      <p:sp>
        <p:nvSpPr>
          <p:cNvPr id="5" name="Rectangle 14"/>
          <p:cNvSpPr txBox="1">
            <a:spLocks noChangeArrowheads="1"/>
          </p:cNvSpPr>
          <p:nvPr/>
        </p:nvSpPr>
        <p:spPr>
          <a:xfrm>
            <a:off x="-76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Upstander</a:t>
            </a:r>
            <a:endParaRPr kumimoji="0" lang="en-US" alt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762000" y="1325562"/>
            <a:ext cx="713898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 </a:t>
            </a:r>
            <a:r>
              <a:rPr kumimoji="0" lang="en-US" alt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upstander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someone who intervenes in situations that make them uncomfortable, using any of the ways available to them (not just directly confronting someone</a:t>
            </a: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).</a:t>
            </a: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P_backgrounds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5974" y="0"/>
            <a:ext cx="9219973" cy="6858000"/>
          </a:xfrm>
          <a:prstGeom prst="rect">
            <a:avLst/>
          </a:prstGeom>
        </p:spPr>
      </p:pic>
      <p:sp>
        <p:nvSpPr>
          <p:cNvPr id="5" name="Rectangle 14"/>
          <p:cNvSpPr txBox="1">
            <a:spLocks noChangeArrowheads="1"/>
          </p:cNvSpPr>
          <p:nvPr/>
        </p:nvSpPr>
        <p:spPr>
          <a:xfrm>
            <a:off x="-76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Role Plays</a:t>
            </a:r>
          </a:p>
        </p:txBody>
      </p:sp>
      <p:sp>
        <p:nvSpPr>
          <p:cNvPr id="6" name="Rectangle 15"/>
          <p:cNvSpPr txBox="1">
            <a:spLocks noChangeArrowheads="1"/>
          </p:cNvSpPr>
          <p:nvPr/>
        </p:nvSpPr>
        <p:spPr>
          <a:xfrm>
            <a:off x="762000" y="1600200"/>
            <a:ext cx="7138987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Now as a class come up with similar situations where you might want to intervene, but want to practice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Break into small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groups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Practice three different intervention options: doing something yourself, getting someone to help, or being a distraction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 descr="PP_backgrounds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5973" y="0"/>
            <a:ext cx="9219973" cy="6858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Wrap Up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000" y="1600200"/>
            <a:ext cx="713898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Contact OAESV with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questions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 connect with your local rape crisis center!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www.oaesv.org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216-658-1381</a:t>
            </a:r>
            <a:endParaRPr lang="en-US" sz="3200" noProof="0" dirty="0" smtClean="0">
              <a:solidFill>
                <a:schemeClr val="bg1"/>
              </a:solidFill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 smtClean="0">
                <a:solidFill>
                  <a:schemeClr val="bg1"/>
                </a:solidFill>
                <a:hlinkClick r:id="rId4"/>
              </a:rPr>
              <a:t>info@oaesv.org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220</Words>
  <Application>Microsoft Office PowerPoint</Application>
  <PresentationFormat>On-screen Show 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Jasmine Finnie</dc:creator>
  <cp:lastModifiedBy>Katie Hanna</cp:lastModifiedBy>
  <cp:revision>8</cp:revision>
  <dcterms:created xsi:type="dcterms:W3CDTF">2014-01-21T02:18:03Z</dcterms:created>
  <dcterms:modified xsi:type="dcterms:W3CDTF">2014-01-25T21:55:36Z</dcterms:modified>
</cp:coreProperties>
</file>