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71" r:id="rId3"/>
    <p:sldId id="258" r:id="rId4"/>
    <p:sldId id="259" r:id="rId5"/>
    <p:sldId id="272" r:id="rId6"/>
    <p:sldId id="260" r:id="rId7"/>
    <p:sldId id="261" r:id="rId8"/>
    <p:sldId id="262" r:id="rId9"/>
    <p:sldId id="263" r:id="rId10"/>
    <p:sldId id="264" r:id="rId11"/>
    <p:sldId id="265" r:id="rId12"/>
    <p:sldId id="266" r:id="rId13"/>
    <p:sldId id="267" r:id="rId14"/>
    <p:sldId id="268" r:id="rId15"/>
    <p:sldId id="273" r:id="rId16"/>
    <p:sldId id="269" r:id="rId17"/>
    <p:sldId id="274" r:id="rId18"/>
    <p:sldId id="275" r:id="rId19"/>
    <p:sldId id="276" r:id="rId20"/>
    <p:sldId id="277" r:id="rId21"/>
    <p:sldId id="279" r:id="rId22"/>
    <p:sldId id="280" r:id="rId23"/>
    <p:sldId id="281" r:id="rId24"/>
    <p:sldId id="285" r:id="rId25"/>
    <p:sldId id="270" r:id="rId26"/>
    <p:sldId id="282" r:id="rId27"/>
    <p:sldId id="283" r:id="rId28"/>
    <p:sldId id="284" r:id="rId29"/>
    <p:sldId id="287" r:id="rId30"/>
    <p:sldId id="286" r:id="rId31"/>
    <p:sldId id="288" r:id="rId32"/>
    <p:sldId id="290" r:id="rId33"/>
    <p:sldId id="291" r:id="rId34"/>
    <p:sldId id="28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0686" autoAdjust="0"/>
  </p:normalViewPr>
  <p:slideViewPr>
    <p:cSldViewPr snapToGrid="0">
      <p:cViewPr varScale="1">
        <p:scale>
          <a:sx n="51" d="100"/>
          <a:sy n="51" d="100"/>
        </p:scale>
        <p:origin x="15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Poprocki" userId="a593af0f57a0a860" providerId="LiveId" clId="{D416A04E-3CC6-43DC-8058-38A5CD02EA1D}"/>
    <pc:docChg chg="custSel addSld modSld">
      <pc:chgData name="Liz Poprocki" userId="a593af0f57a0a860" providerId="LiveId" clId="{D416A04E-3CC6-43DC-8058-38A5CD02EA1D}" dt="2022-01-10T00:20:36.360" v="61" actId="20577"/>
      <pc:docMkLst>
        <pc:docMk/>
      </pc:docMkLst>
      <pc:sldChg chg="modSp mod">
        <pc:chgData name="Liz Poprocki" userId="a593af0f57a0a860" providerId="LiveId" clId="{D416A04E-3CC6-43DC-8058-38A5CD02EA1D}" dt="2022-01-10T00:11:22.370" v="16" actId="5793"/>
        <pc:sldMkLst>
          <pc:docMk/>
          <pc:sldMk cId="2449227251" sldId="288"/>
        </pc:sldMkLst>
        <pc:spChg chg="mod">
          <ac:chgData name="Liz Poprocki" userId="a593af0f57a0a860" providerId="LiveId" clId="{D416A04E-3CC6-43DC-8058-38A5CD02EA1D}" dt="2022-01-10T00:11:17.663" v="14" actId="20577"/>
          <ac:spMkLst>
            <pc:docMk/>
            <pc:sldMk cId="2449227251" sldId="288"/>
            <ac:spMk id="2" creationId="{9B480290-96F0-4335-9865-18020B0D128A}"/>
          </ac:spMkLst>
        </pc:spChg>
        <pc:spChg chg="mod">
          <ac:chgData name="Liz Poprocki" userId="a593af0f57a0a860" providerId="LiveId" clId="{D416A04E-3CC6-43DC-8058-38A5CD02EA1D}" dt="2022-01-10T00:11:22.370" v="16" actId="5793"/>
          <ac:spMkLst>
            <pc:docMk/>
            <pc:sldMk cId="2449227251" sldId="288"/>
            <ac:spMk id="3" creationId="{13671FA7-F317-4E3A-8E9D-6CA6626DB903}"/>
          </ac:spMkLst>
        </pc:spChg>
      </pc:sldChg>
      <pc:sldChg chg="modSp new mod">
        <pc:chgData name="Liz Poprocki" userId="a593af0f57a0a860" providerId="LiveId" clId="{D416A04E-3CC6-43DC-8058-38A5CD02EA1D}" dt="2022-01-10T00:20:03.544" v="39" actId="5793"/>
        <pc:sldMkLst>
          <pc:docMk/>
          <pc:sldMk cId="2641085772" sldId="290"/>
        </pc:sldMkLst>
        <pc:spChg chg="mod">
          <ac:chgData name="Liz Poprocki" userId="a593af0f57a0a860" providerId="LiveId" clId="{D416A04E-3CC6-43DC-8058-38A5CD02EA1D}" dt="2022-01-10T00:11:37.320" v="37" actId="20577"/>
          <ac:spMkLst>
            <pc:docMk/>
            <pc:sldMk cId="2641085772" sldId="290"/>
            <ac:spMk id="2" creationId="{C9AEB73B-E6F1-4134-825E-457665857386}"/>
          </ac:spMkLst>
        </pc:spChg>
        <pc:spChg chg="mod">
          <ac:chgData name="Liz Poprocki" userId="a593af0f57a0a860" providerId="LiveId" clId="{D416A04E-3CC6-43DC-8058-38A5CD02EA1D}" dt="2022-01-10T00:20:03.544" v="39" actId="5793"/>
          <ac:spMkLst>
            <pc:docMk/>
            <pc:sldMk cId="2641085772" sldId="290"/>
            <ac:spMk id="3" creationId="{5E415BB3-7D2D-4677-82E4-E9D055527097}"/>
          </ac:spMkLst>
        </pc:spChg>
      </pc:sldChg>
      <pc:sldChg chg="modSp new mod">
        <pc:chgData name="Liz Poprocki" userId="a593af0f57a0a860" providerId="LiveId" clId="{D416A04E-3CC6-43DC-8058-38A5CD02EA1D}" dt="2022-01-10T00:20:36.360" v="61" actId="20577"/>
        <pc:sldMkLst>
          <pc:docMk/>
          <pc:sldMk cId="96738842" sldId="291"/>
        </pc:sldMkLst>
        <pc:spChg chg="mod">
          <ac:chgData name="Liz Poprocki" userId="a593af0f57a0a860" providerId="LiveId" clId="{D416A04E-3CC6-43DC-8058-38A5CD02EA1D}" dt="2022-01-10T00:20:36.360" v="61" actId="20577"/>
          <ac:spMkLst>
            <pc:docMk/>
            <pc:sldMk cId="96738842" sldId="291"/>
            <ac:spMk id="2" creationId="{B21FC4B7-FEF3-4624-B71A-687729F2DA29}"/>
          </ac:spMkLst>
        </pc:spChg>
        <pc:spChg chg="mod">
          <ac:chgData name="Liz Poprocki" userId="a593af0f57a0a860" providerId="LiveId" clId="{D416A04E-3CC6-43DC-8058-38A5CD02EA1D}" dt="2022-01-10T00:20:30.585" v="51" actId="27636"/>
          <ac:spMkLst>
            <pc:docMk/>
            <pc:sldMk cId="96738842" sldId="291"/>
            <ac:spMk id="3" creationId="{BA06F039-9A9A-4691-AC05-FD67E8A6366C}"/>
          </ac:spMkLst>
        </pc:spChg>
      </pc:sldChg>
    </pc:docChg>
  </pc:docChgLst>
  <pc:docChgLst>
    <pc:chgData name="Liz Poprocki" userId="a593af0f57a0a860" providerId="LiveId" clId="{83BB0DDD-C972-44B1-8083-10A069FE706B}"/>
    <pc:docChg chg="undo custSel mod addSld delSld modSld sldOrd">
      <pc:chgData name="Liz Poprocki" userId="a593af0f57a0a860" providerId="LiveId" clId="{83BB0DDD-C972-44B1-8083-10A069FE706B}" dt="2021-02-01T03:48:35.365" v="11548" actId="113"/>
      <pc:docMkLst>
        <pc:docMk/>
      </pc:docMkLst>
      <pc:sldChg chg="addSp delSp modSp mod setBg">
        <pc:chgData name="Liz Poprocki" userId="a593af0f57a0a860" providerId="LiveId" clId="{83BB0DDD-C972-44B1-8083-10A069FE706B}" dt="2021-02-01T01:42:59.202" v="4400" actId="26606"/>
        <pc:sldMkLst>
          <pc:docMk/>
          <pc:sldMk cId="2673352294" sldId="256"/>
        </pc:sldMkLst>
        <pc:spChg chg="mod">
          <ac:chgData name="Liz Poprocki" userId="a593af0f57a0a860" providerId="LiveId" clId="{83BB0DDD-C972-44B1-8083-10A069FE706B}" dt="2021-02-01T01:42:59.202" v="4400" actId="26606"/>
          <ac:spMkLst>
            <pc:docMk/>
            <pc:sldMk cId="2673352294" sldId="256"/>
            <ac:spMk id="2" creationId="{C386983C-5AC5-45AD-A056-696AF25B3C99}"/>
          </ac:spMkLst>
        </pc:spChg>
        <pc:spChg chg="mod">
          <ac:chgData name="Liz Poprocki" userId="a593af0f57a0a860" providerId="LiveId" clId="{83BB0DDD-C972-44B1-8083-10A069FE706B}" dt="2021-02-01T01:42:59.202" v="4400" actId="26606"/>
          <ac:spMkLst>
            <pc:docMk/>
            <pc:sldMk cId="2673352294" sldId="256"/>
            <ac:spMk id="3" creationId="{1F79B310-4CDE-4F93-A083-961312939888}"/>
          </ac:spMkLst>
        </pc:spChg>
        <pc:spChg chg="mod">
          <ac:chgData name="Liz Poprocki" userId="a593af0f57a0a860" providerId="LiveId" clId="{83BB0DDD-C972-44B1-8083-10A069FE706B}" dt="2021-02-01T01:42:59.202" v="4400" actId="26606"/>
          <ac:spMkLst>
            <pc:docMk/>
            <pc:sldMk cId="2673352294" sldId="256"/>
            <ac:spMk id="6" creationId="{28F38788-A3A1-4345-B0B1-0B9E5C0ED246}"/>
          </ac:spMkLst>
        </pc:spChg>
        <pc:spChg chg="add del">
          <ac:chgData name="Liz Poprocki" userId="a593af0f57a0a860" providerId="LiveId" clId="{83BB0DDD-C972-44B1-8083-10A069FE706B}" dt="2021-02-01T01:42:59.202" v="4400" actId="26606"/>
          <ac:spMkLst>
            <pc:docMk/>
            <pc:sldMk cId="2673352294" sldId="256"/>
            <ac:spMk id="47" creationId="{DE47DF98-723F-4AAC-ABCF-CACBC438F78F}"/>
          </ac:spMkLst>
        </pc:spChg>
        <pc:spChg chg="add del">
          <ac:chgData name="Liz Poprocki" userId="a593af0f57a0a860" providerId="LiveId" clId="{83BB0DDD-C972-44B1-8083-10A069FE706B}" dt="2021-02-01T01:42:59.202" v="4400" actId="26606"/>
          <ac:spMkLst>
            <pc:docMk/>
            <pc:sldMk cId="2673352294" sldId="256"/>
            <ac:spMk id="48" creationId="{74426AB7-D619-4515-962A-BC83909EC015}"/>
          </ac:spMkLst>
        </pc:spChg>
        <pc:spChg chg="add del">
          <ac:chgData name="Liz Poprocki" userId="a593af0f57a0a860" providerId="LiveId" clId="{83BB0DDD-C972-44B1-8083-10A069FE706B}" dt="2021-02-01T01:42:50.621" v="4397" actId="26606"/>
          <ac:spMkLst>
            <pc:docMk/>
            <pc:sldMk cId="2673352294" sldId="256"/>
            <ac:spMk id="54" creationId="{07322A9E-F1EC-405E-8971-BA906EFFCCB8}"/>
          </ac:spMkLst>
        </pc:spChg>
        <pc:spChg chg="add del">
          <ac:chgData name="Liz Poprocki" userId="a593af0f57a0a860" providerId="LiveId" clId="{83BB0DDD-C972-44B1-8083-10A069FE706B}" dt="2021-02-01T01:42:50.621" v="4397" actId="26606"/>
          <ac:spMkLst>
            <pc:docMk/>
            <pc:sldMk cId="2673352294" sldId="256"/>
            <ac:spMk id="56" creationId="{A5704422-1118-4FD1-95AD-29A064EB80D9}"/>
          </ac:spMkLst>
        </pc:spChg>
        <pc:spChg chg="add del">
          <ac:chgData name="Liz Poprocki" userId="a593af0f57a0a860" providerId="LiveId" clId="{83BB0DDD-C972-44B1-8083-10A069FE706B}" dt="2021-02-01T01:42:50.621" v="4397" actId="26606"/>
          <ac:spMkLst>
            <pc:docMk/>
            <pc:sldMk cId="2673352294" sldId="256"/>
            <ac:spMk id="58" creationId="{A88B2AAA-B805-498E-A9E6-98B885855498}"/>
          </ac:spMkLst>
        </pc:spChg>
        <pc:spChg chg="add del">
          <ac:chgData name="Liz Poprocki" userId="a593af0f57a0a860" providerId="LiveId" clId="{83BB0DDD-C972-44B1-8083-10A069FE706B}" dt="2021-02-01T01:42:50.621" v="4397" actId="26606"/>
          <ac:spMkLst>
            <pc:docMk/>
            <pc:sldMk cId="2673352294" sldId="256"/>
            <ac:spMk id="60" creationId="{9B8051E0-19D7-43E1-BFD9-E6DBFEB3A3F1}"/>
          </ac:spMkLst>
        </pc:spChg>
        <pc:spChg chg="add del">
          <ac:chgData name="Liz Poprocki" userId="a593af0f57a0a860" providerId="LiveId" clId="{83BB0DDD-C972-44B1-8083-10A069FE706B}" dt="2021-02-01T01:42:50.621" v="4397" actId="26606"/>
          <ac:spMkLst>
            <pc:docMk/>
            <pc:sldMk cId="2673352294" sldId="256"/>
            <ac:spMk id="62" creationId="{4EDB2B02-86A2-46F5-A4BE-B7D9B10411D6}"/>
          </ac:spMkLst>
        </pc:spChg>
        <pc:spChg chg="add del">
          <ac:chgData name="Liz Poprocki" userId="a593af0f57a0a860" providerId="LiveId" clId="{83BB0DDD-C972-44B1-8083-10A069FE706B}" dt="2021-02-01T01:42:50.621" v="4397" actId="26606"/>
          <ac:spMkLst>
            <pc:docMk/>
            <pc:sldMk cId="2673352294" sldId="256"/>
            <ac:spMk id="64" creationId="{43954639-FB5D-41F4-9560-6F6DFE778425}"/>
          </ac:spMkLst>
        </pc:spChg>
        <pc:spChg chg="add del">
          <ac:chgData name="Liz Poprocki" userId="a593af0f57a0a860" providerId="LiveId" clId="{83BB0DDD-C972-44B1-8083-10A069FE706B}" dt="2021-02-01T01:42:50.621" v="4397" actId="26606"/>
          <ac:spMkLst>
            <pc:docMk/>
            <pc:sldMk cId="2673352294" sldId="256"/>
            <ac:spMk id="66" creationId="{E898931C-0323-41FA-A036-20F818B1FF81}"/>
          </ac:spMkLst>
        </pc:spChg>
        <pc:spChg chg="add del">
          <ac:chgData name="Liz Poprocki" userId="a593af0f57a0a860" providerId="LiveId" clId="{83BB0DDD-C972-44B1-8083-10A069FE706B}" dt="2021-02-01T01:42:50.621" v="4397" actId="26606"/>
          <ac:spMkLst>
            <pc:docMk/>
            <pc:sldMk cId="2673352294" sldId="256"/>
            <ac:spMk id="68" creationId="{89AFE9DD-0792-4B98-B4EB-97ACA17E6AA8}"/>
          </ac:spMkLst>
        </pc:spChg>
        <pc:spChg chg="add del">
          <ac:chgData name="Liz Poprocki" userId="a593af0f57a0a860" providerId="LiveId" clId="{83BB0DDD-C972-44B1-8083-10A069FE706B}" dt="2021-02-01T01:42:50.621" v="4397" actId="26606"/>
          <ac:spMkLst>
            <pc:docMk/>
            <pc:sldMk cId="2673352294" sldId="256"/>
            <ac:spMk id="70" creationId="{3981F5C4-9AE1-404E-AF44-A4E6DB374F9D}"/>
          </ac:spMkLst>
        </pc:spChg>
        <pc:spChg chg="add del">
          <ac:chgData name="Liz Poprocki" userId="a593af0f57a0a860" providerId="LiveId" clId="{83BB0DDD-C972-44B1-8083-10A069FE706B}" dt="2021-02-01T01:42:50.621" v="4397" actId="26606"/>
          <ac:spMkLst>
            <pc:docMk/>
            <pc:sldMk cId="2673352294" sldId="256"/>
            <ac:spMk id="72" creationId="{763C1781-8726-4FAC-8C45-FF40376BE409}"/>
          </ac:spMkLst>
        </pc:spChg>
        <pc:spChg chg="add del">
          <ac:chgData name="Liz Poprocki" userId="a593af0f57a0a860" providerId="LiveId" clId="{83BB0DDD-C972-44B1-8083-10A069FE706B}" dt="2021-02-01T01:42:50.621" v="4397" actId="26606"/>
          <ac:spMkLst>
            <pc:docMk/>
            <pc:sldMk cId="2673352294" sldId="256"/>
            <ac:spMk id="74" creationId="{301491B5-56C7-43DC-A3D9-861EECCA056A}"/>
          </ac:spMkLst>
        </pc:spChg>
        <pc:spChg chg="add del">
          <ac:chgData name="Liz Poprocki" userId="a593af0f57a0a860" providerId="LiveId" clId="{83BB0DDD-C972-44B1-8083-10A069FE706B}" dt="2021-02-01T01:42:50.621" v="4397" actId="26606"/>
          <ac:spMkLst>
            <pc:docMk/>
            <pc:sldMk cId="2673352294" sldId="256"/>
            <ac:spMk id="76" creationId="{237E2353-22DF-46E0-A200-FB30F8F394E2}"/>
          </ac:spMkLst>
        </pc:spChg>
        <pc:spChg chg="add del">
          <ac:chgData name="Liz Poprocki" userId="a593af0f57a0a860" providerId="LiveId" clId="{83BB0DDD-C972-44B1-8083-10A069FE706B}" dt="2021-02-01T01:42:50.621" v="4397" actId="26606"/>
          <ac:spMkLst>
            <pc:docMk/>
            <pc:sldMk cId="2673352294" sldId="256"/>
            <ac:spMk id="78" creationId="{DD6138DB-057B-45F7-A5F4-E7BFDA20D02C}"/>
          </ac:spMkLst>
        </pc:spChg>
        <pc:spChg chg="add del">
          <ac:chgData name="Liz Poprocki" userId="a593af0f57a0a860" providerId="LiveId" clId="{83BB0DDD-C972-44B1-8083-10A069FE706B}" dt="2021-02-01T01:42:50.621" v="4397" actId="26606"/>
          <ac:spMkLst>
            <pc:docMk/>
            <pc:sldMk cId="2673352294" sldId="256"/>
            <ac:spMk id="80" creationId="{79A54AB1-B64F-4843-BFAB-81CB74E66B65}"/>
          </ac:spMkLst>
        </pc:spChg>
        <pc:spChg chg="add del">
          <ac:chgData name="Liz Poprocki" userId="a593af0f57a0a860" providerId="LiveId" clId="{83BB0DDD-C972-44B1-8083-10A069FE706B}" dt="2021-02-01T01:42:59.202" v="4399" actId="26606"/>
          <ac:spMkLst>
            <pc:docMk/>
            <pc:sldMk cId="2673352294" sldId="256"/>
            <ac:spMk id="82" creationId="{5C55F0BA-7D8B-4753-AB68-D54E59A24A9D}"/>
          </ac:spMkLst>
        </pc:spChg>
        <pc:spChg chg="add">
          <ac:chgData name="Liz Poprocki" userId="a593af0f57a0a860" providerId="LiveId" clId="{83BB0DDD-C972-44B1-8083-10A069FE706B}" dt="2021-02-01T01:42:59.202" v="4400" actId="26606"/>
          <ac:spMkLst>
            <pc:docMk/>
            <pc:sldMk cId="2673352294" sldId="256"/>
            <ac:spMk id="84" creationId="{86295E7F-EA66-480B-B001-C8BE7CD61903}"/>
          </ac:spMkLst>
        </pc:spChg>
        <pc:picChg chg="mod ord">
          <ac:chgData name="Liz Poprocki" userId="a593af0f57a0a860" providerId="LiveId" clId="{83BB0DDD-C972-44B1-8083-10A069FE706B}" dt="2021-02-01T01:42:59.202" v="4400" actId="26606"/>
          <ac:picMkLst>
            <pc:docMk/>
            <pc:sldMk cId="2673352294" sldId="256"/>
            <ac:picMk id="5" creationId="{4C6F3302-595D-4AA1-A81F-1301AC9D2923}"/>
          </ac:picMkLst>
        </pc:picChg>
        <pc:cxnChg chg="add del">
          <ac:chgData name="Liz Poprocki" userId="a593af0f57a0a860" providerId="LiveId" clId="{83BB0DDD-C972-44B1-8083-10A069FE706B}" dt="2021-02-01T01:42:59.202" v="4400" actId="26606"/>
          <ac:cxnSpMkLst>
            <pc:docMk/>
            <pc:sldMk cId="2673352294" sldId="256"/>
            <ac:cxnSpMk id="49" creationId="{EA29FC7C-9308-4FDE-8DCA-405668055B0F}"/>
          </ac:cxnSpMkLst>
        </pc:cxnChg>
        <pc:cxnChg chg="add">
          <ac:chgData name="Liz Poprocki" userId="a593af0f57a0a860" providerId="LiveId" clId="{83BB0DDD-C972-44B1-8083-10A069FE706B}" dt="2021-02-01T01:42:59.202" v="4400" actId="26606"/>
          <ac:cxnSpMkLst>
            <pc:docMk/>
            <pc:sldMk cId="2673352294" sldId="256"/>
            <ac:cxnSpMk id="85" creationId="{E126E481-B945-4179-BD79-05E96E9B29E1}"/>
          </ac:cxnSpMkLst>
        </pc:cxnChg>
      </pc:sldChg>
      <pc:sldChg chg="addSp delSp modSp del mod">
        <pc:chgData name="Liz Poprocki" userId="a593af0f57a0a860" providerId="LiveId" clId="{83BB0DDD-C972-44B1-8083-10A069FE706B}" dt="2021-02-01T01:42:12.281" v="4395" actId="2696"/>
        <pc:sldMkLst>
          <pc:docMk/>
          <pc:sldMk cId="1423668365" sldId="257"/>
        </pc:sldMkLst>
        <pc:spChg chg="del">
          <ac:chgData name="Liz Poprocki" userId="a593af0f57a0a860" providerId="LiveId" clId="{83BB0DDD-C972-44B1-8083-10A069FE706B}" dt="2021-02-01T01:40:58.691" v="4360" actId="21"/>
          <ac:spMkLst>
            <pc:docMk/>
            <pc:sldMk cId="1423668365" sldId="257"/>
            <ac:spMk id="2" creationId="{A4DD5430-965D-453B-B06F-055FA5E6782A}"/>
          </ac:spMkLst>
        </pc:spChg>
        <pc:spChg chg="add mod">
          <ac:chgData name="Liz Poprocki" userId="a593af0f57a0a860" providerId="LiveId" clId="{83BB0DDD-C972-44B1-8083-10A069FE706B}" dt="2021-02-01T01:40:58.691" v="4360" actId="21"/>
          <ac:spMkLst>
            <pc:docMk/>
            <pc:sldMk cId="1423668365" sldId="257"/>
            <ac:spMk id="6" creationId="{DA6CC5F8-CF1A-4216-8651-08479877ED8E}"/>
          </ac:spMkLst>
        </pc:spChg>
      </pc:sldChg>
      <pc:sldChg chg="addSp delSp modSp mod setBg">
        <pc:chgData name="Liz Poprocki" userId="a593af0f57a0a860" providerId="LiveId" clId="{83BB0DDD-C972-44B1-8083-10A069FE706B}" dt="2021-02-01T03:47:40.378" v="11543" actId="113"/>
        <pc:sldMkLst>
          <pc:docMk/>
          <pc:sldMk cId="2511810888" sldId="258"/>
        </pc:sldMkLst>
        <pc:spChg chg="mod">
          <ac:chgData name="Liz Poprocki" userId="a593af0f57a0a860" providerId="LiveId" clId="{83BB0DDD-C972-44B1-8083-10A069FE706B}" dt="2021-02-01T03:47:40.378" v="11543" actId="113"/>
          <ac:spMkLst>
            <pc:docMk/>
            <pc:sldMk cId="2511810888" sldId="258"/>
            <ac:spMk id="2" creationId="{D2207409-FC7B-4BFA-98D0-02C17130A9B3}"/>
          </ac:spMkLst>
        </pc:spChg>
        <pc:spChg chg="mod">
          <ac:chgData name="Liz Poprocki" userId="a593af0f57a0a860" providerId="LiveId" clId="{83BB0DDD-C972-44B1-8083-10A069FE706B}" dt="2021-02-01T01:46:07.224" v="4409" actId="255"/>
          <ac:spMkLst>
            <pc:docMk/>
            <pc:sldMk cId="2511810888" sldId="258"/>
            <ac:spMk id="3" creationId="{EAD8690E-4732-4859-ABB4-1B1B2C7502F4}"/>
          </ac:spMkLst>
        </pc:spChg>
        <pc:spChg chg="mod">
          <ac:chgData name="Liz Poprocki" userId="a593af0f57a0a860" providerId="LiveId" clId="{83BB0DDD-C972-44B1-8083-10A069FE706B}" dt="2021-02-01T01:45:54.861" v="4408" actId="26606"/>
          <ac:spMkLst>
            <pc:docMk/>
            <pc:sldMk cId="2511810888" sldId="258"/>
            <ac:spMk id="4" creationId="{EAA4E754-1C97-4E9C-8DA3-822EC25584E4}"/>
          </ac:spMkLst>
        </pc:spChg>
        <pc:spChg chg="del">
          <ac:chgData name="Liz Poprocki" userId="a593af0f57a0a860" providerId="LiveId" clId="{83BB0DDD-C972-44B1-8083-10A069FE706B}" dt="2021-02-01T01:45:54.861" v="4408" actId="26606"/>
          <ac:spMkLst>
            <pc:docMk/>
            <pc:sldMk cId="2511810888" sldId="258"/>
            <ac:spMk id="8" creationId="{327D73B4-9F5C-4A64-A179-51B9500CB8B5}"/>
          </ac:spMkLst>
        </pc:spChg>
        <pc:spChg chg="del">
          <ac:chgData name="Liz Poprocki" userId="a593af0f57a0a860" providerId="LiveId" clId="{83BB0DDD-C972-44B1-8083-10A069FE706B}" dt="2021-02-01T01:45:54.861" v="4408" actId="26606"/>
          <ac:spMkLst>
            <pc:docMk/>
            <pc:sldMk cId="2511810888" sldId="258"/>
            <ac:spMk id="10" creationId="{C1F06963-6374-4B48-844F-071A9BAAAE02}"/>
          </ac:spMkLst>
        </pc:spChg>
        <pc:spChg chg="del">
          <ac:chgData name="Liz Poprocki" userId="a593af0f57a0a860" providerId="LiveId" clId="{83BB0DDD-C972-44B1-8083-10A069FE706B}" dt="2021-02-01T01:45:54.861" v="4408" actId="26606"/>
          <ac:spMkLst>
            <pc:docMk/>
            <pc:sldMk cId="2511810888" sldId="258"/>
            <ac:spMk id="12" creationId="{6CB927A4-E432-4310-9CD5-E89FF5063179}"/>
          </ac:spMkLst>
        </pc:spChg>
        <pc:spChg chg="del">
          <ac:chgData name="Liz Poprocki" userId="a593af0f57a0a860" providerId="LiveId" clId="{83BB0DDD-C972-44B1-8083-10A069FE706B}" dt="2021-02-01T01:45:54.861" v="4408" actId="26606"/>
          <ac:spMkLst>
            <pc:docMk/>
            <pc:sldMk cId="2511810888" sldId="258"/>
            <ac:spMk id="14" creationId="{1453BF6C-B012-48B7-B4E8-6D7AC7C27D02}"/>
          </ac:spMkLst>
        </pc:spChg>
        <pc:spChg chg="del">
          <ac:chgData name="Liz Poprocki" userId="a593af0f57a0a860" providerId="LiveId" clId="{83BB0DDD-C972-44B1-8083-10A069FE706B}" dt="2021-02-01T01:45:54.861" v="4408" actId="26606"/>
          <ac:spMkLst>
            <pc:docMk/>
            <pc:sldMk cId="2511810888" sldId="258"/>
            <ac:spMk id="16" creationId="{E3020543-B24B-4EC4-8FFC-8DD88EEA91A8}"/>
          </ac:spMkLst>
        </pc:spChg>
        <pc:spChg chg="add">
          <ac:chgData name="Liz Poprocki" userId="a593af0f57a0a860" providerId="LiveId" clId="{83BB0DDD-C972-44B1-8083-10A069FE706B}" dt="2021-02-01T01:45:54.861" v="4408" actId="26606"/>
          <ac:spMkLst>
            <pc:docMk/>
            <pc:sldMk cId="2511810888" sldId="258"/>
            <ac:spMk id="23" creationId="{777A147A-9ED8-46B4-8660-1B3C2AA880B5}"/>
          </ac:spMkLst>
        </pc:spChg>
        <pc:spChg chg="add">
          <ac:chgData name="Liz Poprocki" userId="a593af0f57a0a860" providerId="LiveId" clId="{83BB0DDD-C972-44B1-8083-10A069FE706B}" dt="2021-02-01T01:45:54.861" v="4408" actId="26606"/>
          <ac:spMkLst>
            <pc:docMk/>
            <pc:sldMk cId="2511810888" sldId="258"/>
            <ac:spMk id="25" creationId="{5D6C15A0-C087-4593-8414-2B4EC1CDC3DE}"/>
          </ac:spMkLst>
        </pc:spChg>
        <pc:cxnChg chg="del">
          <ac:chgData name="Liz Poprocki" userId="a593af0f57a0a860" providerId="LiveId" clId="{83BB0DDD-C972-44B1-8083-10A069FE706B}" dt="2021-02-01T01:45:54.861" v="4408" actId="26606"/>
          <ac:cxnSpMkLst>
            <pc:docMk/>
            <pc:sldMk cId="2511810888" sldId="258"/>
            <ac:cxnSpMk id="18" creationId="{C49DA8F6-BCC1-4447-B54C-57856834B94B}"/>
          </ac:cxnSpMkLst>
        </pc:cxnChg>
      </pc:sldChg>
      <pc:sldChg chg="addSp delSp modSp mod">
        <pc:chgData name="Liz Poprocki" userId="a593af0f57a0a860" providerId="LiveId" clId="{83BB0DDD-C972-44B1-8083-10A069FE706B}" dt="2021-01-31T03:58:35.244" v="21" actId="255"/>
        <pc:sldMkLst>
          <pc:docMk/>
          <pc:sldMk cId="2951313759" sldId="260"/>
        </pc:sldMkLst>
        <pc:spChg chg="mod">
          <ac:chgData name="Liz Poprocki" userId="a593af0f57a0a860" providerId="LiveId" clId="{83BB0DDD-C972-44B1-8083-10A069FE706B}" dt="2021-01-31T03:58:27.221" v="20" actId="26606"/>
          <ac:spMkLst>
            <pc:docMk/>
            <pc:sldMk cId="2951313759" sldId="260"/>
            <ac:spMk id="2" creationId="{A15D5F2E-390B-4072-A874-8B2871A9038F}"/>
          </ac:spMkLst>
        </pc:spChg>
        <pc:spChg chg="mod">
          <ac:chgData name="Liz Poprocki" userId="a593af0f57a0a860" providerId="LiveId" clId="{83BB0DDD-C972-44B1-8083-10A069FE706B}" dt="2021-01-31T03:58:35.244" v="21" actId="255"/>
          <ac:spMkLst>
            <pc:docMk/>
            <pc:sldMk cId="2951313759" sldId="260"/>
            <ac:spMk id="3" creationId="{741CDEE0-C729-41F2-B888-C9C4C85FC712}"/>
          </ac:spMkLst>
        </pc:spChg>
        <pc:spChg chg="mod ord">
          <ac:chgData name="Liz Poprocki" userId="a593af0f57a0a860" providerId="LiveId" clId="{83BB0DDD-C972-44B1-8083-10A069FE706B}" dt="2021-01-31T03:58:27.221" v="20" actId="26606"/>
          <ac:spMkLst>
            <pc:docMk/>
            <pc:sldMk cId="2951313759" sldId="260"/>
            <ac:spMk id="4" creationId="{16411B9B-A66C-4DA8-809A-CE4EE556E0E5}"/>
          </ac:spMkLst>
        </pc:spChg>
        <pc:spChg chg="add del">
          <ac:chgData name="Liz Poprocki" userId="a593af0f57a0a860" providerId="LiveId" clId="{83BB0DDD-C972-44B1-8083-10A069FE706B}" dt="2021-01-31T03:58:27.221" v="20" actId="26606"/>
          <ac:spMkLst>
            <pc:docMk/>
            <pc:sldMk cId="2951313759" sldId="260"/>
            <ac:spMk id="8" creationId="{777A147A-9ED8-46B4-8660-1B3C2AA880B5}"/>
          </ac:spMkLst>
        </pc:spChg>
        <pc:spChg chg="add del">
          <ac:chgData name="Liz Poprocki" userId="a593af0f57a0a860" providerId="LiveId" clId="{83BB0DDD-C972-44B1-8083-10A069FE706B}" dt="2021-01-31T03:58:27.221" v="20" actId="26606"/>
          <ac:spMkLst>
            <pc:docMk/>
            <pc:sldMk cId="2951313759" sldId="260"/>
            <ac:spMk id="10" creationId="{5D6C15A0-C087-4593-8414-2B4EC1CDC3DE}"/>
          </ac:spMkLst>
        </pc:spChg>
        <pc:spChg chg="add del">
          <ac:chgData name="Liz Poprocki" userId="a593af0f57a0a860" providerId="LiveId" clId="{83BB0DDD-C972-44B1-8083-10A069FE706B}" dt="2021-01-31T03:58:27.127" v="19" actId="26606"/>
          <ac:spMkLst>
            <pc:docMk/>
            <pc:sldMk cId="2951313759" sldId="260"/>
            <ac:spMk id="15" creationId="{0288C6B4-AFC3-407F-A595-EFFD38D4CCAF}"/>
          </ac:spMkLst>
        </pc:spChg>
        <pc:spChg chg="add del">
          <ac:chgData name="Liz Poprocki" userId="a593af0f57a0a860" providerId="LiveId" clId="{83BB0DDD-C972-44B1-8083-10A069FE706B}" dt="2021-01-31T03:58:27.127" v="19" actId="26606"/>
          <ac:spMkLst>
            <pc:docMk/>
            <pc:sldMk cId="2951313759" sldId="260"/>
            <ac:spMk id="17" creationId="{CF236821-17FE-429B-8D2C-08E13A64EA40}"/>
          </ac:spMkLst>
        </pc:spChg>
        <pc:spChg chg="add del">
          <ac:chgData name="Liz Poprocki" userId="a593af0f57a0a860" providerId="LiveId" clId="{83BB0DDD-C972-44B1-8083-10A069FE706B}" dt="2021-01-31T03:58:27.127" v="19" actId="26606"/>
          <ac:spMkLst>
            <pc:docMk/>
            <pc:sldMk cId="2951313759" sldId="260"/>
            <ac:spMk id="19" creationId="{C0BDBCD2-E081-43AB-9119-C55465E59757}"/>
          </ac:spMkLst>
        </pc:spChg>
        <pc:spChg chg="add del">
          <ac:chgData name="Liz Poprocki" userId="a593af0f57a0a860" providerId="LiveId" clId="{83BB0DDD-C972-44B1-8083-10A069FE706B}" dt="2021-01-31T03:58:27.127" v="19" actId="26606"/>
          <ac:spMkLst>
            <pc:docMk/>
            <pc:sldMk cId="2951313759" sldId="260"/>
            <ac:spMk id="21" creationId="{98E79BE4-34FE-485A-98A5-92CE8F7C4743}"/>
          </ac:spMkLst>
        </pc:spChg>
        <pc:spChg chg="add del">
          <ac:chgData name="Liz Poprocki" userId="a593af0f57a0a860" providerId="LiveId" clId="{83BB0DDD-C972-44B1-8083-10A069FE706B}" dt="2021-01-31T03:58:27.127" v="19" actId="26606"/>
          <ac:spMkLst>
            <pc:docMk/>
            <pc:sldMk cId="2951313759" sldId="260"/>
            <ac:spMk id="23" creationId="{7A5F0580-5EE9-419F-96EE-B6529EF6E7D0}"/>
          </ac:spMkLst>
        </pc:spChg>
        <pc:spChg chg="add">
          <ac:chgData name="Liz Poprocki" userId="a593af0f57a0a860" providerId="LiveId" clId="{83BB0DDD-C972-44B1-8083-10A069FE706B}" dt="2021-01-31T03:58:27.221" v="20" actId="26606"/>
          <ac:spMkLst>
            <pc:docMk/>
            <pc:sldMk cId="2951313759" sldId="260"/>
            <ac:spMk id="25" creationId="{5E39A796-BE83-48B1-B33F-35C4A32AAB57}"/>
          </ac:spMkLst>
        </pc:spChg>
        <pc:spChg chg="add">
          <ac:chgData name="Liz Poprocki" userId="a593af0f57a0a860" providerId="LiveId" clId="{83BB0DDD-C972-44B1-8083-10A069FE706B}" dt="2021-01-31T03:58:27.221" v="20" actId="26606"/>
          <ac:spMkLst>
            <pc:docMk/>
            <pc:sldMk cId="2951313759" sldId="260"/>
            <ac:spMk id="26" creationId="{72F84B47-E267-4194-8194-831DB7B5547F}"/>
          </ac:spMkLst>
        </pc:spChg>
        <pc:picChg chg="add del mod">
          <ac:chgData name="Liz Poprocki" userId="a593af0f57a0a860" providerId="LiveId" clId="{83BB0DDD-C972-44B1-8083-10A069FE706B}" dt="2021-01-31T03:57:44.844" v="14" actId="931"/>
          <ac:picMkLst>
            <pc:docMk/>
            <pc:sldMk cId="2951313759" sldId="260"/>
            <ac:picMk id="6" creationId="{F1340239-9665-4A1F-ABEB-18036DD032D8}"/>
          </ac:picMkLst>
        </pc:picChg>
        <pc:picChg chg="add mod">
          <ac:chgData name="Liz Poprocki" userId="a593af0f57a0a860" providerId="LiveId" clId="{83BB0DDD-C972-44B1-8083-10A069FE706B}" dt="2021-01-31T03:58:27.221" v="20" actId="26606"/>
          <ac:picMkLst>
            <pc:docMk/>
            <pc:sldMk cId="2951313759" sldId="260"/>
            <ac:picMk id="9" creationId="{75DB80A7-E606-431A-A2F4-F7528CBDFD44}"/>
          </ac:picMkLst>
        </pc:picChg>
      </pc:sldChg>
      <pc:sldChg chg="modSp mod modNotesTx">
        <pc:chgData name="Liz Poprocki" userId="a593af0f57a0a860" providerId="LiveId" clId="{83BB0DDD-C972-44B1-8083-10A069FE706B}" dt="2021-01-31T04:38:43.773" v="3359" actId="20577"/>
        <pc:sldMkLst>
          <pc:docMk/>
          <pc:sldMk cId="3378613247" sldId="261"/>
        </pc:sldMkLst>
        <pc:spChg chg="mod">
          <ac:chgData name="Liz Poprocki" userId="a593af0f57a0a860" providerId="LiveId" clId="{83BB0DDD-C972-44B1-8083-10A069FE706B}" dt="2021-01-31T04:13:23.509" v="2644" actId="20577"/>
          <ac:spMkLst>
            <pc:docMk/>
            <pc:sldMk cId="3378613247" sldId="261"/>
            <ac:spMk id="6" creationId="{EA031F76-9652-4F71-A5FF-151A72485E21}"/>
          </ac:spMkLst>
        </pc:spChg>
      </pc:sldChg>
      <pc:sldChg chg="addSp delSp modSp mod modNotesTx">
        <pc:chgData name="Liz Poprocki" userId="a593af0f57a0a860" providerId="LiveId" clId="{83BB0DDD-C972-44B1-8083-10A069FE706B}" dt="2021-01-31T04:06:30.176" v="2236" actId="20577"/>
        <pc:sldMkLst>
          <pc:docMk/>
          <pc:sldMk cId="4090826455" sldId="262"/>
        </pc:sldMkLst>
        <pc:spChg chg="mod">
          <ac:chgData name="Liz Poprocki" userId="a593af0f57a0a860" providerId="LiveId" clId="{83BB0DDD-C972-44B1-8083-10A069FE706B}" dt="2021-01-31T04:00:42.903" v="512" actId="26606"/>
          <ac:spMkLst>
            <pc:docMk/>
            <pc:sldMk cId="4090826455" sldId="262"/>
            <ac:spMk id="2" creationId="{03E64CA9-3413-4F67-951F-3C51574A70FC}"/>
          </ac:spMkLst>
        </pc:spChg>
        <pc:spChg chg="mod">
          <ac:chgData name="Liz Poprocki" userId="a593af0f57a0a860" providerId="LiveId" clId="{83BB0DDD-C972-44B1-8083-10A069FE706B}" dt="2021-01-31T04:02:09.994" v="896" actId="255"/>
          <ac:spMkLst>
            <pc:docMk/>
            <pc:sldMk cId="4090826455" sldId="262"/>
            <ac:spMk id="3" creationId="{0C36F85B-5C1A-4EEE-9FB4-75619A93724E}"/>
          </ac:spMkLst>
        </pc:spChg>
        <pc:spChg chg="mod ord">
          <ac:chgData name="Liz Poprocki" userId="a593af0f57a0a860" providerId="LiveId" clId="{83BB0DDD-C972-44B1-8083-10A069FE706B}" dt="2021-01-31T04:00:42.903" v="512" actId="26606"/>
          <ac:spMkLst>
            <pc:docMk/>
            <pc:sldMk cId="4090826455" sldId="262"/>
            <ac:spMk id="4" creationId="{EB730CEB-D3A3-47AA-81E9-E279F25BD7B3}"/>
          </ac:spMkLst>
        </pc:spChg>
        <pc:spChg chg="del">
          <ac:chgData name="Liz Poprocki" userId="a593af0f57a0a860" providerId="LiveId" clId="{83BB0DDD-C972-44B1-8083-10A069FE706B}" dt="2021-01-31T03:56:26.948" v="3" actId="26606"/>
          <ac:spMkLst>
            <pc:docMk/>
            <pc:sldMk cId="4090826455" sldId="262"/>
            <ac:spMk id="10" creationId="{F13C74B1-5B17-4795-BED0-7140497B445A}"/>
          </ac:spMkLst>
        </pc:spChg>
        <pc:spChg chg="del">
          <ac:chgData name="Liz Poprocki" userId="a593af0f57a0a860" providerId="LiveId" clId="{83BB0DDD-C972-44B1-8083-10A069FE706B}" dt="2021-01-31T03:56:26.948" v="3" actId="26606"/>
          <ac:spMkLst>
            <pc:docMk/>
            <pc:sldMk cId="4090826455" sldId="262"/>
            <ac:spMk id="12" creationId="{D4974D33-8DC5-464E-8C6D-BE58F0669C17}"/>
          </ac:spMkLst>
        </pc:spChg>
        <pc:spChg chg="add del">
          <ac:chgData name="Liz Poprocki" userId="a593af0f57a0a860" providerId="LiveId" clId="{83BB0DDD-C972-44B1-8083-10A069FE706B}" dt="2021-01-31T04:00:42.903" v="512" actId="26606"/>
          <ac:spMkLst>
            <pc:docMk/>
            <pc:sldMk cId="4090826455" sldId="262"/>
            <ac:spMk id="17" creationId="{2B97F24A-32CE-4C1C-A50D-3016B394DCFB}"/>
          </ac:spMkLst>
        </pc:spChg>
        <pc:spChg chg="add del">
          <ac:chgData name="Liz Poprocki" userId="a593af0f57a0a860" providerId="LiveId" clId="{83BB0DDD-C972-44B1-8083-10A069FE706B}" dt="2021-01-31T04:00:42.903" v="512" actId="26606"/>
          <ac:spMkLst>
            <pc:docMk/>
            <pc:sldMk cId="4090826455" sldId="262"/>
            <ac:spMk id="19" creationId="{CD8B4F24-440B-49E9-B85D-733523DC064B}"/>
          </ac:spMkLst>
        </pc:spChg>
        <pc:spChg chg="add">
          <ac:chgData name="Liz Poprocki" userId="a593af0f57a0a860" providerId="LiveId" clId="{83BB0DDD-C972-44B1-8083-10A069FE706B}" dt="2021-01-31T04:00:42.903" v="512" actId="26606"/>
          <ac:spMkLst>
            <pc:docMk/>
            <pc:sldMk cId="4090826455" sldId="262"/>
            <ac:spMk id="24" creationId="{201CC55D-ED54-4C5C-95E6-10947BD1103B}"/>
          </ac:spMkLst>
        </pc:spChg>
        <pc:spChg chg="add">
          <ac:chgData name="Liz Poprocki" userId="a593af0f57a0a860" providerId="LiveId" clId="{83BB0DDD-C972-44B1-8083-10A069FE706B}" dt="2021-01-31T04:00:42.903" v="512" actId="26606"/>
          <ac:spMkLst>
            <pc:docMk/>
            <pc:sldMk cId="4090826455" sldId="262"/>
            <ac:spMk id="30" creationId="{3873B707-463F-40B0-8227-E8CC6C67EB25}"/>
          </ac:spMkLst>
        </pc:spChg>
        <pc:spChg chg="add">
          <ac:chgData name="Liz Poprocki" userId="a593af0f57a0a860" providerId="LiveId" clId="{83BB0DDD-C972-44B1-8083-10A069FE706B}" dt="2021-01-31T04:00:42.903" v="512" actId="26606"/>
          <ac:spMkLst>
            <pc:docMk/>
            <pc:sldMk cId="4090826455" sldId="262"/>
            <ac:spMk id="32" creationId="{C13237C8-E62C-4F0D-A318-BD6FB6C2D138}"/>
          </ac:spMkLst>
        </pc:spChg>
        <pc:spChg chg="add">
          <ac:chgData name="Liz Poprocki" userId="a593af0f57a0a860" providerId="LiveId" clId="{83BB0DDD-C972-44B1-8083-10A069FE706B}" dt="2021-01-31T04:00:42.903" v="512" actId="26606"/>
          <ac:spMkLst>
            <pc:docMk/>
            <pc:sldMk cId="4090826455" sldId="262"/>
            <ac:spMk id="34" creationId="{19C9EAEA-39D0-4B0E-A0EB-51E7B26740B1}"/>
          </ac:spMkLst>
        </pc:spChg>
        <pc:grpChg chg="add">
          <ac:chgData name="Liz Poprocki" userId="a593af0f57a0a860" providerId="LiveId" clId="{83BB0DDD-C972-44B1-8083-10A069FE706B}" dt="2021-01-31T04:00:42.903" v="512" actId="26606"/>
          <ac:grpSpMkLst>
            <pc:docMk/>
            <pc:sldMk cId="4090826455" sldId="262"/>
            <ac:grpSpMk id="26" creationId="{1DE889C7-FAD6-4397-98E2-05D503484459}"/>
          </ac:grpSpMkLst>
        </pc:grpChg>
        <pc:picChg chg="add mod">
          <ac:chgData name="Liz Poprocki" userId="a593af0f57a0a860" providerId="LiveId" clId="{83BB0DDD-C972-44B1-8083-10A069FE706B}" dt="2021-01-31T04:00:42.903" v="512" actId="26606"/>
          <ac:picMkLst>
            <pc:docMk/>
            <pc:sldMk cId="4090826455" sldId="262"/>
            <ac:picMk id="7" creationId="{406B02A2-4C41-49EC-9A7F-97175F05A3E4}"/>
          </ac:picMkLst>
        </pc:picChg>
      </pc:sldChg>
      <pc:sldChg chg="addSp delSp modSp mod setBg">
        <pc:chgData name="Liz Poprocki" userId="a593af0f57a0a860" providerId="LiveId" clId="{83BB0DDD-C972-44B1-8083-10A069FE706B}" dt="2021-02-01T01:52:55.006" v="4738" actId="1076"/>
        <pc:sldMkLst>
          <pc:docMk/>
          <pc:sldMk cId="1207613907" sldId="263"/>
        </pc:sldMkLst>
        <pc:spChg chg="del mod">
          <ac:chgData name="Liz Poprocki" userId="a593af0f57a0a860" providerId="LiveId" clId="{83BB0DDD-C972-44B1-8083-10A069FE706B}" dt="2021-02-01T01:51:11.233" v="4639" actId="21"/>
          <ac:spMkLst>
            <pc:docMk/>
            <pc:sldMk cId="1207613907" sldId="263"/>
            <ac:spMk id="2" creationId="{83045A06-E8FD-4290-9697-C1BEB946526F}"/>
          </ac:spMkLst>
        </pc:spChg>
        <pc:spChg chg="mod">
          <ac:chgData name="Liz Poprocki" userId="a593af0f57a0a860" providerId="LiveId" clId="{83BB0DDD-C972-44B1-8083-10A069FE706B}" dt="2021-02-01T01:52:55.006" v="4738" actId="1076"/>
          <ac:spMkLst>
            <pc:docMk/>
            <pc:sldMk cId="1207613907" sldId="263"/>
            <ac:spMk id="3" creationId="{FC8E3848-A069-4BB3-95AD-ABD6634B61C9}"/>
          </ac:spMkLst>
        </pc:spChg>
        <pc:spChg chg="mod">
          <ac:chgData name="Liz Poprocki" userId="a593af0f57a0a860" providerId="LiveId" clId="{83BB0DDD-C972-44B1-8083-10A069FE706B}" dt="2021-02-01T01:48:31.959" v="4633" actId="26606"/>
          <ac:spMkLst>
            <pc:docMk/>
            <pc:sldMk cId="1207613907" sldId="263"/>
            <ac:spMk id="4" creationId="{D8C8C2B3-581A-40D8-B8CA-436AD2DBF639}"/>
          </ac:spMkLst>
        </pc:spChg>
        <pc:spChg chg="add mod">
          <ac:chgData name="Liz Poprocki" userId="a593af0f57a0a860" providerId="LiveId" clId="{83BB0DDD-C972-44B1-8083-10A069FE706B}" dt="2021-02-01T01:51:11.233" v="4639" actId="21"/>
          <ac:spMkLst>
            <pc:docMk/>
            <pc:sldMk cId="1207613907" sldId="263"/>
            <ac:spMk id="8" creationId="{32D1ECB7-2C0D-4001-8A42-9F2A6B6DD718}"/>
          </ac:spMkLst>
        </pc:spChg>
        <pc:picChg chg="add del">
          <ac:chgData name="Liz Poprocki" userId="a593af0f57a0a860" providerId="LiveId" clId="{83BB0DDD-C972-44B1-8083-10A069FE706B}" dt="2021-02-01T01:50:42.226" v="4634" actId="21"/>
          <ac:picMkLst>
            <pc:docMk/>
            <pc:sldMk cId="1207613907" sldId="263"/>
            <ac:picMk id="6" creationId="{3D1F7627-B818-46B8-8D7C-57F84DD3E01B}"/>
          </ac:picMkLst>
        </pc:picChg>
        <pc:picChg chg="add del mod">
          <ac:chgData name="Liz Poprocki" userId="a593af0f57a0a860" providerId="LiveId" clId="{83BB0DDD-C972-44B1-8083-10A069FE706B}" dt="2021-02-01T01:50:46.954" v="4636" actId="21"/>
          <ac:picMkLst>
            <pc:docMk/>
            <pc:sldMk cId="1207613907" sldId="263"/>
            <ac:picMk id="7" creationId="{D35617E8-AFF1-4613-99F6-04E737478F7C}"/>
          </ac:picMkLst>
        </pc:picChg>
        <pc:picChg chg="add mod ord">
          <ac:chgData name="Liz Poprocki" userId="a593af0f57a0a860" providerId="LiveId" clId="{83BB0DDD-C972-44B1-8083-10A069FE706B}" dt="2021-02-01T01:51:02.938" v="4638" actId="26606"/>
          <ac:picMkLst>
            <pc:docMk/>
            <pc:sldMk cId="1207613907" sldId="263"/>
            <ac:picMk id="2050" creationId="{637B46B6-ADA1-4A6B-9840-96970A496288}"/>
          </ac:picMkLst>
        </pc:picChg>
      </pc:sldChg>
      <pc:sldChg chg="addSp modSp mod setBg">
        <pc:chgData name="Liz Poprocki" userId="a593af0f57a0a860" providerId="LiveId" clId="{83BB0DDD-C972-44B1-8083-10A069FE706B}" dt="2021-01-31T04:55:21.492" v="3729" actId="1076"/>
        <pc:sldMkLst>
          <pc:docMk/>
          <pc:sldMk cId="4109006107" sldId="264"/>
        </pc:sldMkLst>
        <pc:spChg chg="mod">
          <ac:chgData name="Liz Poprocki" userId="a593af0f57a0a860" providerId="LiveId" clId="{83BB0DDD-C972-44B1-8083-10A069FE706B}" dt="2021-01-31T04:54:59.407" v="3726" actId="26606"/>
          <ac:spMkLst>
            <pc:docMk/>
            <pc:sldMk cId="4109006107" sldId="264"/>
            <ac:spMk id="2" creationId="{4F2DF082-08FE-4BC1-B38A-C3B3A9E07086}"/>
          </ac:spMkLst>
        </pc:spChg>
        <pc:spChg chg="mod">
          <ac:chgData name="Liz Poprocki" userId="a593af0f57a0a860" providerId="LiveId" clId="{83BB0DDD-C972-44B1-8083-10A069FE706B}" dt="2021-01-31T04:55:21.492" v="3729" actId="1076"/>
          <ac:spMkLst>
            <pc:docMk/>
            <pc:sldMk cId="4109006107" sldId="264"/>
            <ac:spMk id="3" creationId="{99839812-8074-4902-989F-9C106172AF8E}"/>
          </ac:spMkLst>
        </pc:spChg>
        <pc:spChg chg="mod">
          <ac:chgData name="Liz Poprocki" userId="a593af0f57a0a860" providerId="LiveId" clId="{83BB0DDD-C972-44B1-8083-10A069FE706B}" dt="2021-01-31T04:54:59.407" v="3726" actId="26606"/>
          <ac:spMkLst>
            <pc:docMk/>
            <pc:sldMk cId="4109006107" sldId="264"/>
            <ac:spMk id="4" creationId="{9E5CC3D2-8B2F-4591-9AED-2DDF883AF517}"/>
          </ac:spMkLst>
        </pc:spChg>
        <pc:picChg chg="add mod ord">
          <ac:chgData name="Liz Poprocki" userId="a593af0f57a0a860" providerId="LiveId" clId="{83BB0DDD-C972-44B1-8083-10A069FE706B}" dt="2021-01-31T04:54:59.407" v="3726" actId="26606"/>
          <ac:picMkLst>
            <pc:docMk/>
            <pc:sldMk cId="4109006107" sldId="264"/>
            <ac:picMk id="1026" creationId="{F0B75447-48D6-40DF-9408-2482D42815CD}"/>
          </ac:picMkLst>
        </pc:picChg>
      </pc:sldChg>
      <pc:sldChg chg="addSp delSp modSp mod setBg modNotesTx">
        <pc:chgData name="Liz Poprocki" userId="a593af0f57a0a860" providerId="LiveId" clId="{83BB0DDD-C972-44B1-8083-10A069FE706B}" dt="2021-01-31T05:00:49.153" v="4112" actId="20577"/>
        <pc:sldMkLst>
          <pc:docMk/>
          <pc:sldMk cId="2178288237" sldId="265"/>
        </pc:sldMkLst>
        <pc:spChg chg="mod">
          <ac:chgData name="Liz Poprocki" userId="a593af0f57a0a860" providerId="LiveId" clId="{83BB0DDD-C972-44B1-8083-10A069FE706B}" dt="2021-01-31T04:57:09.827" v="3735" actId="26606"/>
          <ac:spMkLst>
            <pc:docMk/>
            <pc:sldMk cId="2178288237" sldId="265"/>
            <ac:spMk id="2" creationId="{957D6E28-5963-46FF-8AB3-53F582BEB933}"/>
          </ac:spMkLst>
        </pc:spChg>
        <pc:spChg chg="del mod">
          <ac:chgData name="Liz Poprocki" userId="a593af0f57a0a860" providerId="LiveId" clId="{83BB0DDD-C972-44B1-8083-10A069FE706B}" dt="2021-01-31T04:56:56.396" v="3732" actId="931"/>
          <ac:spMkLst>
            <pc:docMk/>
            <pc:sldMk cId="2178288237" sldId="265"/>
            <ac:spMk id="3" creationId="{2AB62265-D2E7-41AF-8C2C-8C540B1DE178}"/>
          </ac:spMkLst>
        </pc:spChg>
        <pc:spChg chg="mod">
          <ac:chgData name="Liz Poprocki" userId="a593af0f57a0a860" providerId="LiveId" clId="{83BB0DDD-C972-44B1-8083-10A069FE706B}" dt="2021-01-31T04:57:09.827" v="3735" actId="26606"/>
          <ac:spMkLst>
            <pc:docMk/>
            <pc:sldMk cId="2178288237" sldId="265"/>
            <ac:spMk id="4" creationId="{F8A58E30-F1F3-4437-BE3A-57B95872F849}"/>
          </ac:spMkLst>
        </pc:spChg>
        <pc:spChg chg="add mod">
          <ac:chgData name="Liz Poprocki" userId="a593af0f57a0a860" providerId="LiveId" clId="{83BB0DDD-C972-44B1-8083-10A069FE706B}" dt="2021-01-31T05:00:08.685" v="4016" actId="20577"/>
          <ac:spMkLst>
            <pc:docMk/>
            <pc:sldMk cId="2178288237" sldId="265"/>
            <ac:spMk id="11" creationId="{A01F43D0-2DD3-459E-8930-8FFF391DB52E}"/>
          </ac:spMkLst>
        </pc:spChg>
        <pc:picChg chg="add del">
          <ac:chgData name="Liz Poprocki" userId="a593af0f57a0a860" providerId="LiveId" clId="{83BB0DDD-C972-44B1-8083-10A069FE706B}" dt="2021-01-31T04:56:39.269" v="3731" actId="26606"/>
          <ac:picMkLst>
            <pc:docMk/>
            <pc:sldMk cId="2178288237" sldId="265"/>
            <ac:picMk id="6" creationId="{339463EC-367E-42A6-ABA2-B2EF9322E52A}"/>
          </ac:picMkLst>
        </pc:picChg>
        <pc:picChg chg="add mod">
          <ac:chgData name="Liz Poprocki" userId="a593af0f57a0a860" providerId="LiveId" clId="{83BB0DDD-C972-44B1-8083-10A069FE706B}" dt="2021-01-31T04:57:09.827" v="3735" actId="26606"/>
          <ac:picMkLst>
            <pc:docMk/>
            <pc:sldMk cId="2178288237" sldId="265"/>
            <ac:picMk id="7" creationId="{39FC6C67-7EBA-41DD-8437-43E88BE99BF0}"/>
          </ac:picMkLst>
        </pc:picChg>
      </pc:sldChg>
      <pc:sldChg chg="addSp delSp modSp new mod setBg">
        <pc:chgData name="Liz Poprocki" userId="a593af0f57a0a860" providerId="LiveId" clId="{83BB0DDD-C972-44B1-8083-10A069FE706B}" dt="2021-01-31T04:08:01.642" v="2277" actId="21"/>
        <pc:sldMkLst>
          <pc:docMk/>
          <pc:sldMk cId="1285837444" sldId="266"/>
        </pc:sldMkLst>
        <pc:spChg chg="mod">
          <ac:chgData name="Liz Poprocki" userId="a593af0f57a0a860" providerId="LiveId" clId="{83BB0DDD-C972-44B1-8083-10A069FE706B}" dt="2021-01-31T04:07:54.859" v="2276" actId="26606"/>
          <ac:spMkLst>
            <pc:docMk/>
            <pc:sldMk cId="1285837444" sldId="266"/>
            <ac:spMk id="2" creationId="{48333C87-27C3-452B-8565-73D05AF0AA5B}"/>
          </ac:spMkLst>
        </pc:spChg>
        <pc:spChg chg="del mod">
          <ac:chgData name="Liz Poprocki" userId="a593af0f57a0a860" providerId="LiveId" clId="{83BB0DDD-C972-44B1-8083-10A069FE706B}" dt="2021-01-31T04:08:01.642" v="2277" actId="21"/>
          <ac:spMkLst>
            <pc:docMk/>
            <pc:sldMk cId="1285837444" sldId="266"/>
            <ac:spMk id="3" creationId="{F3DBD6F2-E61B-4DBD-B449-66DC1CDDBE78}"/>
          </ac:spMkLst>
        </pc:spChg>
        <pc:spChg chg="mod">
          <ac:chgData name="Liz Poprocki" userId="a593af0f57a0a860" providerId="LiveId" clId="{83BB0DDD-C972-44B1-8083-10A069FE706B}" dt="2021-01-31T04:07:54.859" v="2276" actId="26606"/>
          <ac:spMkLst>
            <pc:docMk/>
            <pc:sldMk cId="1285837444" sldId="266"/>
            <ac:spMk id="4" creationId="{0C9A9DCD-E182-4F08-B18B-537ED521C581}"/>
          </ac:spMkLst>
        </pc:spChg>
        <pc:spChg chg="add">
          <ac:chgData name="Liz Poprocki" userId="a593af0f57a0a860" providerId="LiveId" clId="{83BB0DDD-C972-44B1-8083-10A069FE706B}" dt="2021-01-31T04:07:54.859" v="2276" actId="26606"/>
          <ac:spMkLst>
            <pc:docMk/>
            <pc:sldMk cId="1285837444" sldId="266"/>
            <ac:spMk id="10" creationId="{9B7AD9F6-8CE7-4299-8FC6-328F4DCD3FF9}"/>
          </ac:spMkLst>
        </pc:spChg>
        <pc:spChg chg="add">
          <ac:chgData name="Liz Poprocki" userId="a593af0f57a0a860" providerId="LiveId" clId="{83BB0DDD-C972-44B1-8083-10A069FE706B}" dt="2021-01-31T04:07:54.859" v="2276" actId="26606"/>
          <ac:spMkLst>
            <pc:docMk/>
            <pc:sldMk cId="1285837444" sldId="266"/>
            <ac:spMk id="12" creationId="{82580482-BA80-420A-8A05-C58E97F26B21}"/>
          </ac:spMkLst>
        </pc:spChg>
        <pc:picChg chg="add">
          <ac:chgData name="Liz Poprocki" userId="a593af0f57a0a860" providerId="LiveId" clId="{83BB0DDD-C972-44B1-8083-10A069FE706B}" dt="2021-01-31T04:07:54.859" v="2276" actId="26606"/>
          <ac:picMkLst>
            <pc:docMk/>
            <pc:sldMk cId="1285837444" sldId="266"/>
            <ac:picMk id="6" creationId="{1E0FEAB1-714D-4978-9182-BAD81DC43886}"/>
          </ac:picMkLst>
        </pc:picChg>
      </pc:sldChg>
      <pc:sldChg chg="new del">
        <pc:chgData name="Liz Poprocki" userId="a593af0f57a0a860" providerId="LiveId" clId="{83BB0DDD-C972-44B1-8083-10A069FE706B}" dt="2021-01-31T04:07:27.468" v="2238" actId="680"/>
        <pc:sldMkLst>
          <pc:docMk/>
          <pc:sldMk cId="3037179769" sldId="266"/>
        </pc:sldMkLst>
      </pc:sldChg>
      <pc:sldChg chg="addSp delSp modSp new mod setBg">
        <pc:chgData name="Liz Poprocki" userId="a593af0f57a0a860" providerId="LiveId" clId="{83BB0DDD-C972-44B1-8083-10A069FE706B}" dt="2021-01-31T05:04:28.195" v="4117" actId="255"/>
        <pc:sldMkLst>
          <pc:docMk/>
          <pc:sldMk cId="1780247771" sldId="267"/>
        </pc:sldMkLst>
        <pc:spChg chg="mod">
          <ac:chgData name="Liz Poprocki" userId="a593af0f57a0a860" providerId="LiveId" clId="{83BB0DDD-C972-44B1-8083-10A069FE706B}" dt="2021-01-31T05:04:16.724" v="4116" actId="26606"/>
          <ac:spMkLst>
            <pc:docMk/>
            <pc:sldMk cId="1780247771" sldId="267"/>
            <ac:spMk id="2" creationId="{9EAF0414-ADF5-42C7-9018-10684652E132}"/>
          </ac:spMkLst>
        </pc:spChg>
        <pc:spChg chg="mod">
          <ac:chgData name="Liz Poprocki" userId="a593af0f57a0a860" providerId="LiveId" clId="{83BB0DDD-C972-44B1-8083-10A069FE706B}" dt="2021-01-31T05:04:28.195" v="4117" actId="255"/>
          <ac:spMkLst>
            <pc:docMk/>
            <pc:sldMk cId="1780247771" sldId="267"/>
            <ac:spMk id="3" creationId="{4AC37EE9-2FEB-497C-8F59-B1E5E31E0C23}"/>
          </ac:spMkLst>
        </pc:spChg>
        <pc:spChg chg="mod ord">
          <ac:chgData name="Liz Poprocki" userId="a593af0f57a0a860" providerId="LiveId" clId="{83BB0DDD-C972-44B1-8083-10A069FE706B}" dt="2021-01-31T05:04:16.724" v="4116" actId="26606"/>
          <ac:spMkLst>
            <pc:docMk/>
            <pc:sldMk cId="1780247771" sldId="267"/>
            <ac:spMk id="4" creationId="{639DBF35-61F4-4466-9EB4-74FCE2920495}"/>
          </ac:spMkLst>
        </pc:spChg>
        <pc:spChg chg="add del">
          <ac:chgData name="Liz Poprocki" userId="a593af0f57a0a860" providerId="LiveId" clId="{83BB0DDD-C972-44B1-8083-10A069FE706B}" dt="2021-01-31T05:04:16.716" v="4115" actId="26606"/>
          <ac:spMkLst>
            <pc:docMk/>
            <pc:sldMk cId="1780247771" sldId="267"/>
            <ac:spMk id="71" creationId="{201CC55D-ED54-4C5C-95E6-10947BD1103B}"/>
          </ac:spMkLst>
        </pc:spChg>
        <pc:spChg chg="add del">
          <ac:chgData name="Liz Poprocki" userId="a593af0f57a0a860" providerId="LiveId" clId="{83BB0DDD-C972-44B1-8083-10A069FE706B}" dt="2021-01-31T05:04:16.716" v="4115" actId="26606"/>
          <ac:spMkLst>
            <pc:docMk/>
            <pc:sldMk cId="1780247771" sldId="267"/>
            <ac:spMk id="77" creationId="{3873B707-463F-40B0-8227-E8CC6C67EB25}"/>
          </ac:spMkLst>
        </pc:spChg>
        <pc:spChg chg="add del">
          <ac:chgData name="Liz Poprocki" userId="a593af0f57a0a860" providerId="LiveId" clId="{83BB0DDD-C972-44B1-8083-10A069FE706B}" dt="2021-01-31T05:04:16.716" v="4115" actId="26606"/>
          <ac:spMkLst>
            <pc:docMk/>
            <pc:sldMk cId="1780247771" sldId="267"/>
            <ac:spMk id="79" creationId="{C13237C8-E62C-4F0D-A318-BD6FB6C2D138}"/>
          </ac:spMkLst>
        </pc:spChg>
        <pc:spChg chg="add del">
          <ac:chgData name="Liz Poprocki" userId="a593af0f57a0a860" providerId="LiveId" clId="{83BB0DDD-C972-44B1-8083-10A069FE706B}" dt="2021-01-31T05:04:16.716" v="4115" actId="26606"/>
          <ac:spMkLst>
            <pc:docMk/>
            <pc:sldMk cId="1780247771" sldId="267"/>
            <ac:spMk id="81" creationId="{19C9EAEA-39D0-4B0E-A0EB-51E7B26740B1}"/>
          </ac:spMkLst>
        </pc:spChg>
        <pc:spChg chg="add">
          <ac:chgData name="Liz Poprocki" userId="a593af0f57a0a860" providerId="LiveId" clId="{83BB0DDD-C972-44B1-8083-10A069FE706B}" dt="2021-01-31T05:04:16.724" v="4116" actId="26606"/>
          <ac:spMkLst>
            <pc:docMk/>
            <pc:sldMk cId="1780247771" sldId="267"/>
            <ac:spMk id="2052" creationId="{80DF40B2-80F7-4E71-B46C-284163F3654A}"/>
          </ac:spMkLst>
        </pc:spChg>
        <pc:grpChg chg="add del">
          <ac:chgData name="Liz Poprocki" userId="a593af0f57a0a860" providerId="LiveId" clId="{83BB0DDD-C972-44B1-8083-10A069FE706B}" dt="2021-01-31T05:04:16.716" v="4115" actId="26606"/>
          <ac:grpSpMkLst>
            <pc:docMk/>
            <pc:sldMk cId="1780247771" sldId="267"/>
            <ac:grpSpMk id="73" creationId="{1DE889C7-FAD6-4397-98E2-05D503484459}"/>
          </ac:grpSpMkLst>
        </pc:grpChg>
        <pc:picChg chg="add mod">
          <ac:chgData name="Liz Poprocki" userId="a593af0f57a0a860" providerId="LiveId" clId="{83BB0DDD-C972-44B1-8083-10A069FE706B}" dt="2021-01-31T05:04:16.724" v="4116" actId="26606"/>
          <ac:picMkLst>
            <pc:docMk/>
            <pc:sldMk cId="1780247771" sldId="267"/>
            <ac:picMk id="2050" creationId="{CE05567A-7680-4525-B079-733EA70B6DA7}"/>
          </ac:picMkLst>
        </pc:picChg>
      </pc:sldChg>
      <pc:sldChg chg="addSp delSp modSp new mod setBg">
        <pc:chgData name="Liz Poprocki" userId="a593af0f57a0a860" providerId="LiveId" clId="{83BB0DDD-C972-44B1-8083-10A069FE706B}" dt="2021-01-31T05:20:16.906" v="4326" actId="27636"/>
        <pc:sldMkLst>
          <pc:docMk/>
          <pc:sldMk cId="1622948761" sldId="268"/>
        </pc:sldMkLst>
        <pc:spChg chg="mod">
          <ac:chgData name="Liz Poprocki" userId="a593af0f57a0a860" providerId="LiveId" clId="{83BB0DDD-C972-44B1-8083-10A069FE706B}" dt="2021-01-31T05:09:42.507" v="4150" actId="26606"/>
          <ac:spMkLst>
            <pc:docMk/>
            <pc:sldMk cId="1622948761" sldId="268"/>
            <ac:spMk id="2" creationId="{39C74952-E70F-4982-8EAA-2CCBB756993F}"/>
          </ac:spMkLst>
        </pc:spChg>
        <pc:spChg chg="mod ord">
          <ac:chgData name="Liz Poprocki" userId="a593af0f57a0a860" providerId="LiveId" clId="{83BB0DDD-C972-44B1-8083-10A069FE706B}" dt="2021-01-31T05:20:16.906" v="4326" actId="27636"/>
          <ac:spMkLst>
            <pc:docMk/>
            <pc:sldMk cId="1622948761" sldId="268"/>
            <ac:spMk id="3" creationId="{CD819E06-D81B-4BF8-9389-9AF95DF11C70}"/>
          </ac:spMkLst>
        </pc:spChg>
        <pc:spChg chg="mod ord">
          <ac:chgData name="Liz Poprocki" userId="a593af0f57a0a860" providerId="LiveId" clId="{83BB0DDD-C972-44B1-8083-10A069FE706B}" dt="2021-01-31T05:09:37.676" v="4147" actId="26606"/>
          <ac:spMkLst>
            <pc:docMk/>
            <pc:sldMk cId="1622948761" sldId="268"/>
            <ac:spMk id="4" creationId="{37F4EAC5-3201-4EE7-9DFE-B72EAEE0FB24}"/>
          </ac:spMkLst>
        </pc:spChg>
        <pc:spChg chg="add del">
          <ac:chgData name="Liz Poprocki" userId="a593af0f57a0a860" providerId="LiveId" clId="{83BB0DDD-C972-44B1-8083-10A069FE706B}" dt="2021-01-31T05:09:42.507" v="4150" actId="26606"/>
          <ac:spMkLst>
            <pc:docMk/>
            <pc:sldMk cId="1622948761" sldId="268"/>
            <ac:spMk id="71" creationId="{9427AF5F-9A0E-42B7-A252-FD64C9885F9C}"/>
          </ac:spMkLst>
        </pc:spChg>
        <pc:spChg chg="add del">
          <ac:chgData name="Liz Poprocki" userId="a593af0f57a0a860" providerId="LiveId" clId="{83BB0DDD-C972-44B1-8083-10A069FE706B}" dt="2021-01-31T05:09:22.992" v="4139" actId="26606"/>
          <ac:spMkLst>
            <pc:docMk/>
            <pc:sldMk cId="1622948761" sldId="268"/>
            <ac:spMk id="135" creationId="{DC6BEC6B-5C77-412D-B45A-5B0F46FEDAC7}"/>
          </ac:spMkLst>
        </pc:spChg>
        <pc:spChg chg="add">
          <ac:chgData name="Liz Poprocki" userId="a593af0f57a0a860" providerId="LiveId" clId="{83BB0DDD-C972-44B1-8083-10A069FE706B}" dt="2021-01-31T05:09:42.507" v="4150" actId="26606"/>
          <ac:spMkLst>
            <pc:docMk/>
            <pc:sldMk cId="1622948761" sldId="268"/>
            <ac:spMk id="139" creationId="{0007FE00-9498-4706-B255-6437B0252C02}"/>
          </ac:spMkLst>
        </pc:spChg>
        <pc:spChg chg="add del">
          <ac:chgData name="Liz Poprocki" userId="a593af0f57a0a860" providerId="LiveId" clId="{83BB0DDD-C972-44B1-8083-10A069FE706B}" dt="2021-01-31T05:09:37.676" v="4147" actId="26606"/>
          <ac:spMkLst>
            <pc:docMk/>
            <pc:sldMk cId="1622948761" sldId="268"/>
            <ac:spMk id="160" creationId="{E972DE0D-2E53-4159-ABD3-C601524262C2}"/>
          </ac:spMkLst>
        </pc:spChg>
        <pc:spChg chg="add del">
          <ac:chgData name="Liz Poprocki" userId="a593af0f57a0a860" providerId="LiveId" clId="{83BB0DDD-C972-44B1-8083-10A069FE706B}" dt="2021-01-31T05:09:26.424" v="4141" actId="26606"/>
          <ac:spMkLst>
            <pc:docMk/>
            <pc:sldMk cId="1622948761" sldId="268"/>
            <ac:spMk id="3076" creationId="{60E9A6ED-B880-44EA-8D60-C9D3C82CCBD2}"/>
          </ac:spMkLst>
        </pc:spChg>
        <pc:spChg chg="add del">
          <ac:chgData name="Liz Poprocki" userId="a593af0f57a0a860" providerId="LiveId" clId="{83BB0DDD-C972-44B1-8083-10A069FE706B}" dt="2021-01-31T05:09:30.925" v="4143" actId="26606"/>
          <ac:spMkLst>
            <pc:docMk/>
            <pc:sldMk cId="1622948761" sldId="268"/>
            <ac:spMk id="3078" creationId="{687AFE0E-B37D-4531-AFE8-231C8348EAF1}"/>
          </ac:spMkLst>
        </pc:spChg>
        <pc:spChg chg="add del">
          <ac:chgData name="Liz Poprocki" userId="a593af0f57a0a860" providerId="LiveId" clId="{83BB0DDD-C972-44B1-8083-10A069FE706B}" dt="2021-01-31T05:09:34.382" v="4145" actId="26606"/>
          <ac:spMkLst>
            <pc:docMk/>
            <pc:sldMk cId="1622948761" sldId="268"/>
            <ac:spMk id="3080" creationId="{91F32EBA-ED97-466E-8CFA-8382584155D0}"/>
          </ac:spMkLst>
        </pc:spChg>
        <pc:spChg chg="add del">
          <ac:chgData name="Liz Poprocki" userId="a593af0f57a0a860" providerId="LiveId" clId="{83BB0DDD-C972-44B1-8083-10A069FE706B}" dt="2021-01-31T05:09:37.676" v="4147" actId="26606"/>
          <ac:spMkLst>
            <pc:docMk/>
            <pc:sldMk cId="1622948761" sldId="268"/>
            <ac:spMk id="3082" creationId="{828D1E49-2A21-4A83-A0E0-FB1597B4B2ED}"/>
          </ac:spMkLst>
        </pc:spChg>
        <pc:spChg chg="add del">
          <ac:chgData name="Liz Poprocki" userId="a593af0f57a0a860" providerId="LiveId" clId="{83BB0DDD-C972-44B1-8083-10A069FE706B}" dt="2021-01-31T05:09:42.451" v="4149" actId="26606"/>
          <ac:spMkLst>
            <pc:docMk/>
            <pc:sldMk cId="1622948761" sldId="268"/>
            <ac:spMk id="3084" creationId="{22587ECF-85E9-4393-9D87-8EB6F3F6C208}"/>
          </ac:spMkLst>
        </pc:spChg>
        <pc:spChg chg="add">
          <ac:chgData name="Liz Poprocki" userId="a593af0f57a0a860" providerId="LiveId" clId="{83BB0DDD-C972-44B1-8083-10A069FE706B}" dt="2021-01-31T05:09:42.507" v="4150" actId="26606"/>
          <ac:spMkLst>
            <pc:docMk/>
            <pc:sldMk cId="1622948761" sldId="268"/>
            <ac:spMk id="3086" creationId="{2EB492CD-616E-47F8-933B-5E2D952A0593}"/>
          </ac:spMkLst>
        </pc:spChg>
        <pc:spChg chg="add">
          <ac:chgData name="Liz Poprocki" userId="a593af0f57a0a860" providerId="LiveId" clId="{83BB0DDD-C972-44B1-8083-10A069FE706B}" dt="2021-01-31T05:09:42.507" v="4150" actId="26606"/>
          <ac:spMkLst>
            <pc:docMk/>
            <pc:sldMk cId="1622948761" sldId="268"/>
            <ac:spMk id="3087" creationId="{59383CF9-23B5-4335-9B21-1791C4CF1C75}"/>
          </ac:spMkLst>
        </pc:spChg>
        <pc:grpChg chg="add del">
          <ac:chgData name="Liz Poprocki" userId="a593af0f57a0a860" providerId="LiveId" clId="{83BB0DDD-C972-44B1-8083-10A069FE706B}" dt="2021-01-31T05:09:37.676" v="4147" actId="26606"/>
          <ac:grpSpMkLst>
            <pc:docMk/>
            <pc:sldMk cId="1622948761" sldId="268"/>
            <ac:grpSpMk id="137" creationId="{088B852E-5494-418B-A833-75CF016A9E20}"/>
          </ac:grpSpMkLst>
        </pc:grpChg>
        <pc:picChg chg="add mod ord">
          <ac:chgData name="Liz Poprocki" userId="a593af0f57a0a860" providerId="LiveId" clId="{83BB0DDD-C972-44B1-8083-10A069FE706B}" dt="2021-01-31T05:10:03.095" v="4153" actId="1076"/>
          <ac:picMkLst>
            <pc:docMk/>
            <pc:sldMk cId="1622948761" sldId="268"/>
            <ac:picMk id="3074" creationId="{C41C311D-D184-4A09-A5FC-4E00961D99EB}"/>
          </ac:picMkLst>
        </pc:picChg>
      </pc:sldChg>
      <pc:sldChg chg="addSp delSp modSp new mod ord setBg">
        <pc:chgData name="Liz Poprocki" userId="a593af0f57a0a860" providerId="LiveId" clId="{83BB0DDD-C972-44B1-8083-10A069FE706B}" dt="2021-02-01T02:33:11.956" v="5715" actId="113"/>
        <pc:sldMkLst>
          <pc:docMk/>
          <pc:sldMk cId="1419637839" sldId="269"/>
        </pc:sldMkLst>
        <pc:spChg chg="mod">
          <ac:chgData name="Liz Poprocki" userId="a593af0f57a0a860" providerId="LiveId" clId="{83BB0DDD-C972-44B1-8083-10A069FE706B}" dt="2021-02-01T02:33:11.956" v="5715" actId="113"/>
          <ac:spMkLst>
            <pc:docMk/>
            <pc:sldMk cId="1419637839" sldId="269"/>
            <ac:spMk id="2" creationId="{4FDE798F-D6CA-476E-87B2-5EBDF2AA79F4}"/>
          </ac:spMkLst>
        </pc:spChg>
        <pc:spChg chg="mod">
          <ac:chgData name="Liz Poprocki" userId="a593af0f57a0a860" providerId="LiveId" clId="{83BB0DDD-C972-44B1-8083-10A069FE706B}" dt="2021-02-01T02:33:06.836" v="5714" actId="26606"/>
          <ac:spMkLst>
            <pc:docMk/>
            <pc:sldMk cId="1419637839" sldId="269"/>
            <ac:spMk id="3" creationId="{00495C50-7FE8-4058-9E50-07087E355477}"/>
          </ac:spMkLst>
        </pc:spChg>
        <pc:spChg chg="mod ord">
          <ac:chgData name="Liz Poprocki" userId="a593af0f57a0a860" providerId="LiveId" clId="{83BB0DDD-C972-44B1-8083-10A069FE706B}" dt="2021-02-01T02:33:06.836" v="5714" actId="26606"/>
          <ac:spMkLst>
            <pc:docMk/>
            <pc:sldMk cId="1419637839" sldId="269"/>
            <ac:spMk id="4" creationId="{A30281C7-FC65-4813-876B-C3A3D7AAA519}"/>
          </ac:spMkLst>
        </pc:spChg>
        <pc:spChg chg="add del">
          <ac:chgData name="Liz Poprocki" userId="a593af0f57a0a860" providerId="LiveId" clId="{83BB0DDD-C972-44B1-8083-10A069FE706B}" dt="2021-02-01T02:31:47.431" v="5706"/>
          <ac:spMkLst>
            <pc:docMk/>
            <pc:sldMk cId="1419637839" sldId="269"/>
            <ac:spMk id="5" creationId="{6D66D4CF-D3E9-4686-9384-BE020AB7566A}"/>
          </ac:spMkLst>
        </pc:spChg>
        <pc:spChg chg="add del">
          <ac:chgData name="Liz Poprocki" userId="a593af0f57a0a860" providerId="LiveId" clId="{83BB0DDD-C972-44B1-8083-10A069FE706B}" dt="2021-02-01T02:33:06.836" v="5714" actId="26606"/>
          <ac:spMkLst>
            <pc:docMk/>
            <pc:sldMk cId="1419637839" sldId="269"/>
            <ac:spMk id="11" creationId="{F13C74B1-5B17-4795-BED0-7140497B445A}"/>
          </ac:spMkLst>
        </pc:spChg>
        <pc:spChg chg="add del">
          <ac:chgData name="Liz Poprocki" userId="a593af0f57a0a860" providerId="LiveId" clId="{83BB0DDD-C972-44B1-8083-10A069FE706B}" dt="2021-02-01T02:33:06.836" v="5714" actId="26606"/>
          <ac:spMkLst>
            <pc:docMk/>
            <pc:sldMk cId="1419637839" sldId="269"/>
            <ac:spMk id="13" creationId="{D4974D33-8DC5-464E-8C6D-BE58F0669C17}"/>
          </ac:spMkLst>
        </pc:spChg>
        <pc:spChg chg="add del">
          <ac:chgData name="Liz Poprocki" userId="a593af0f57a0a860" providerId="LiveId" clId="{83BB0DDD-C972-44B1-8083-10A069FE706B}" dt="2021-02-01T02:32:55.800" v="5711" actId="26606"/>
          <ac:spMkLst>
            <pc:docMk/>
            <pc:sldMk cId="1419637839" sldId="269"/>
            <ac:spMk id="18" creationId="{C0DB9C61-90E0-484F-8602-02F49EDC1B70}"/>
          </ac:spMkLst>
        </pc:spChg>
        <pc:spChg chg="add del">
          <ac:chgData name="Liz Poprocki" userId="a593af0f57a0a860" providerId="LiveId" clId="{83BB0DDD-C972-44B1-8083-10A069FE706B}" dt="2021-02-01T02:32:55.800" v="5711" actId="26606"/>
          <ac:spMkLst>
            <pc:docMk/>
            <pc:sldMk cId="1419637839" sldId="269"/>
            <ac:spMk id="20" creationId="{3F7ED563-E5DB-4937-BF78-7893C4DC92A0}"/>
          </ac:spMkLst>
        </pc:spChg>
        <pc:spChg chg="add del">
          <ac:chgData name="Liz Poprocki" userId="a593af0f57a0a860" providerId="LiveId" clId="{83BB0DDD-C972-44B1-8083-10A069FE706B}" dt="2021-02-01T02:32:55.800" v="5711" actId="26606"/>
          <ac:spMkLst>
            <pc:docMk/>
            <pc:sldMk cId="1419637839" sldId="269"/>
            <ac:spMk id="22" creationId="{2306B647-FE95-4550-8350-3D2180C62211}"/>
          </ac:spMkLst>
        </pc:spChg>
        <pc:spChg chg="add del">
          <ac:chgData name="Liz Poprocki" userId="a593af0f57a0a860" providerId="LiveId" clId="{83BB0DDD-C972-44B1-8083-10A069FE706B}" dt="2021-02-01T02:33:06.824" v="5713" actId="26606"/>
          <ac:spMkLst>
            <pc:docMk/>
            <pc:sldMk cId="1419637839" sldId="269"/>
            <ac:spMk id="27" creationId="{2B566528-1B12-4246-9431-5C2D7D081168}"/>
          </ac:spMkLst>
        </pc:spChg>
        <pc:spChg chg="add del">
          <ac:chgData name="Liz Poprocki" userId="a593af0f57a0a860" providerId="LiveId" clId="{83BB0DDD-C972-44B1-8083-10A069FE706B}" dt="2021-02-01T02:33:06.824" v="5713" actId="26606"/>
          <ac:spMkLst>
            <pc:docMk/>
            <pc:sldMk cId="1419637839" sldId="269"/>
            <ac:spMk id="28" creationId="{D3F51FEB-38FB-4F6C-9F7B-2F2AFAB65463}"/>
          </ac:spMkLst>
        </pc:spChg>
        <pc:spChg chg="add del">
          <ac:chgData name="Liz Poprocki" userId="a593af0f57a0a860" providerId="LiveId" clId="{83BB0DDD-C972-44B1-8083-10A069FE706B}" dt="2021-02-01T02:33:06.824" v="5713" actId="26606"/>
          <ac:spMkLst>
            <pc:docMk/>
            <pc:sldMk cId="1419637839" sldId="269"/>
            <ac:spMk id="29" creationId="{1E547BA6-BAE0-43BB-A7CA-60F69CE252F0}"/>
          </ac:spMkLst>
        </pc:spChg>
        <pc:spChg chg="add">
          <ac:chgData name="Liz Poprocki" userId="a593af0f57a0a860" providerId="LiveId" clId="{83BB0DDD-C972-44B1-8083-10A069FE706B}" dt="2021-02-01T02:33:06.836" v="5714" actId="26606"/>
          <ac:spMkLst>
            <pc:docMk/>
            <pc:sldMk cId="1419637839" sldId="269"/>
            <ac:spMk id="31" creationId="{2EB492CD-616E-47F8-933B-5E2D952A0593}"/>
          </ac:spMkLst>
        </pc:spChg>
        <pc:spChg chg="add">
          <ac:chgData name="Liz Poprocki" userId="a593af0f57a0a860" providerId="LiveId" clId="{83BB0DDD-C972-44B1-8083-10A069FE706B}" dt="2021-02-01T02:33:06.836" v="5714" actId="26606"/>
          <ac:spMkLst>
            <pc:docMk/>
            <pc:sldMk cId="1419637839" sldId="269"/>
            <ac:spMk id="32" creationId="{59383CF9-23B5-4335-9B21-1791C4CF1C75}"/>
          </ac:spMkLst>
        </pc:spChg>
        <pc:spChg chg="add">
          <ac:chgData name="Liz Poprocki" userId="a593af0f57a0a860" providerId="LiveId" clId="{83BB0DDD-C972-44B1-8083-10A069FE706B}" dt="2021-02-01T02:33:06.836" v="5714" actId="26606"/>
          <ac:spMkLst>
            <pc:docMk/>
            <pc:sldMk cId="1419637839" sldId="269"/>
            <ac:spMk id="33" creationId="{0007FE00-9498-4706-B255-6437B0252C02}"/>
          </ac:spMkLst>
        </pc:spChg>
        <pc:grpChg chg="add del">
          <ac:chgData name="Liz Poprocki" userId="a593af0f57a0a860" providerId="LiveId" clId="{83BB0DDD-C972-44B1-8083-10A069FE706B}" dt="2021-02-01T02:33:06.824" v="5713" actId="26606"/>
          <ac:grpSpMkLst>
            <pc:docMk/>
            <pc:sldMk cId="1419637839" sldId="269"/>
            <ac:grpSpMk id="24" creationId="{15CBE6EC-46EF-45D9-8E16-DCDC5917CA31}"/>
          </ac:grpSpMkLst>
        </pc:grpChg>
        <pc:picChg chg="add del mod">
          <ac:chgData name="Liz Poprocki" userId="a593af0f57a0a860" providerId="LiveId" clId="{83BB0DDD-C972-44B1-8083-10A069FE706B}" dt="2021-02-01T02:28:00.558" v="5699" actId="21"/>
          <ac:picMkLst>
            <pc:docMk/>
            <pc:sldMk cId="1419637839" sldId="269"/>
            <ac:picMk id="6" creationId="{885D95EB-8353-4EEC-B637-430E2E73D682}"/>
          </ac:picMkLst>
        </pc:picChg>
        <pc:picChg chg="add mod ord">
          <ac:chgData name="Liz Poprocki" userId="a593af0f57a0a860" providerId="LiveId" clId="{83BB0DDD-C972-44B1-8083-10A069FE706B}" dt="2021-02-01T02:33:06.836" v="5714" actId="26606"/>
          <ac:picMkLst>
            <pc:docMk/>
            <pc:sldMk cId="1419637839" sldId="269"/>
            <ac:picMk id="8" creationId="{293D0B7F-EE63-40A6-B9E2-D3D8610B7781}"/>
          </ac:picMkLst>
        </pc:picChg>
        <pc:picChg chg="add del mod">
          <ac:chgData name="Liz Poprocki" userId="a593af0f57a0a860" providerId="LiveId" clId="{83BB0DDD-C972-44B1-8083-10A069FE706B}" dt="2021-02-01T02:31:10.589" v="5704" actId="21"/>
          <ac:picMkLst>
            <pc:docMk/>
            <pc:sldMk cId="1419637839" sldId="269"/>
            <ac:picMk id="6146" creationId="{C641F69A-5987-4550-B317-B206F1A31B97}"/>
          </ac:picMkLst>
        </pc:picChg>
      </pc:sldChg>
      <pc:sldChg chg="addSp modSp new del mod">
        <pc:chgData name="Liz Poprocki" userId="a593af0f57a0a860" providerId="LiveId" clId="{83BB0DDD-C972-44B1-8083-10A069FE706B}" dt="2021-01-31T04:30:11.094" v="3198" actId="2696"/>
        <pc:sldMkLst>
          <pc:docMk/>
          <pc:sldMk cId="2430887582" sldId="269"/>
        </pc:sldMkLst>
        <pc:spChg chg="add mod">
          <ac:chgData name="Liz Poprocki" userId="a593af0f57a0a860" providerId="LiveId" clId="{83BB0DDD-C972-44B1-8083-10A069FE706B}" dt="2021-01-31T04:24:01.680" v="2801" actId="255"/>
          <ac:spMkLst>
            <pc:docMk/>
            <pc:sldMk cId="2430887582" sldId="269"/>
            <ac:spMk id="4" creationId="{4CFADA3C-2BE7-4B55-9FD5-1D145D8C9C9B}"/>
          </ac:spMkLst>
        </pc:spChg>
      </pc:sldChg>
      <pc:sldChg chg="addSp delSp modSp new mod setBg">
        <pc:chgData name="Liz Poprocki" userId="a593af0f57a0a860" providerId="LiveId" clId="{83BB0DDD-C972-44B1-8083-10A069FE706B}" dt="2021-01-31T05:21:21.729" v="4357" actId="122"/>
        <pc:sldMkLst>
          <pc:docMk/>
          <pc:sldMk cId="885834323" sldId="270"/>
        </pc:sldMkLst>
        <pc:spChg chg="mod">
          <ac:chgData name="Liz Poprocki" userId="a593af0f57a0a860" providerId="LiveId" clId="{83BB0DDD-C972-44B1-8083-10A069FE706B}" dt="2021-01-31T05:21:21.729" v="4357" actId="122"/>
          <ac:spMkLst>
            <pc:docMk/>
            <pc:sldMk cId="885834323" sldId="270"/>
            <ac:spMk id="2" creationId="{21AF8B0F-8C52-43A9-B125-E4B20316FD49}"/>
          </ac:spMkLst>
        </pc:spChg>
        <pc:spChg chg="del mod">
          <ac:chgData name="Liz Poprocki" userId="a593af0f57a0a860" providerId="LiveId" clId="{83BB0DDD-C972-44B1-8083-10A069FE706B}" dt="2021-01-31T05:21:15.721" v="4355" actId="21"/>
          <ac:spMkLst>
            <pc:docMk/>
            <pc:sldMk cId="885834323" sldId="270"/>
            <ac:spMk id="3" creationId="{94613D0D-916B-43B6-8D88-352F0C25BAC8}"/>
          </ac:spMkLst>
        </pc:spChg>
        <pc:spChg chg="mod ord">
          <ac:chgData name="Liz Poprocki" userId="a593af0f57a0a860" providerId="LiveId" clId="{83BB0DDD-C972-44B1-8083-10A069FE706B}" dt="2021-01-31T05:21:09.848" v="4354" actId="26606"/>
          <ac:spMkLst>
            <pc:docMk/>
            <pc:sldMk cId="885834323" sldId="270"/>
            <ac:spMk id="4" creationId="{7509FFA8-8C92-4530-B5B3-C1BC511D0122}"/>
          </ac:spMkLst>
        </pc:spChg>
        <pc:picChg chg="add mod">
          <ac:chgData name="Liz Poprocki" userId="a593af0f57a0a860" providerId="LiveId" clId="{83BB0DDD-C972-44B1-8083-10A069FE706B}" dt="2021-01-31T05:21:09.848" v="4354" actId="26606"/>
          <ac:picMkLst>
            <pc:docMk/>
            <pc:sldMk cId="885834323" sldId="270"/>
            <ac:picMk id="6" creationId="{016A5B4F-88CE-4B56-8FAF-A8F8D0DE327C}"/>
          </ac:picMkLst>
        </pc:picChg>
      </pc:sldChg>
      <pc:sldChg chg="new del">
        <pc:chgData name="Liz Poprocki" userId="a593af0f57a0a860" providerId="LiveId" clId="{83BB0DDD-C972-44B1-8083-10A069FE706B}" dt="2021-01-31T05:19:27.314" v="4323" actId="680"/>
        <pc:sldMkLst>
          <pc:docMk/>
          <pc:sldMk cId="3861155233" sldId="270"/>
        </pc:sldMkLst>
      </pc:sldChg>
      <pc:sldChg chg="addSp delSp modSp new mod setBg">
        <pc:chgData name="Liz Poprocki" userId="a593af0f57a0a860" providerId="LiveId" clId="{83BB0DDD-C972-44B1-8083-10A069FE706B}" dt="2021-02-01T01:44:59.225" v="4407" actId="1076"/>
        <pc:sldMkLst>
          <pc:docMk/>
          <pc:sldMk cId="3293729493" sldId="271"/>
        </pc:sldMkLst>
        <pc:spChg chg="del mod">
          <ac:chgData name="Liz Poprocki" userId="a593af0f57a0a860" providerId="LiveId" clId="{83BB0DDD-C972-44B1-8083-10A069FE706B}" dt="2021-02-01T01:41:42.096" v="4365" actId="21"/>
          <ac:spMkLst>
            <pc:docMk/>
            <pc:sldMk cId="3293729493" sldId="271"/>
            <ac:spMk id="2" creationId="{46B74ACB-850E-495E-9970-B09D3F0AE80A}"/>
          </ac:spMkLst>
        </pc:spChg>
        <pc:spChg chg="mod ord">
          <ac:chgData name="Liz Poprocki" userId="a593af0f57a0a860" providerId="LiveId" clId="{83BB0DDD-C972-44B1-8083-10A069FE706B}" dt="2021-02-01T01:42:07.871" v="4394" actId="1076"/>
          <ac:spMkLst>
            <pc:docMk/>
            <pc:sldMk cId="3293729493" sldId="271"/>
            <ac:spMk id="3" creationId="{2ED3E438-17F6-452B-8468-535BFD877C21}"/>
          </ac:spMkLst>
        </pc:spChg>
        <pc:spChg chg="mod ord">
          <ac:chgData name="Liz Poprocki" userId="a593af0f57a0a860" providerId="LiveId" clId="{83BB0DDD-C972-44B1-8083-10A069FE706B}" dt="2021-02-01T01:41:38.222" v="4364" actId="26606"/>
          <ac:spMkLst>
            <pc:docMk/>
            <pc:sldMk cId="3293729493" sldId="271"/>
            <ac:spMk id="4" creationId="{A8FAB79A-7AF0-4238-AB5B-901CC1596F3F}"/>
          </ac:spMkLst>
        </pc:spChg>
        <pc:picChg chg="add del mod">
          <ac:chgData name="Liz Poprocki" userId="a593af0f57a0a860" providerId="LiveId" clId="{83BB0DDD-C972-44B1-8083-10A069FE706B}" dt="2021-02-01T01:44:24.133" v="4403" actId="21"/>
          <ac:picMkLst>
            <pc:docMk/>
            <pc:sldMk cId="3293729493" sldId="271"/>
            <ac:picMk id="6" creationId="{BF63AF79-F53B-4026-B5BD-68BA58078490}"/>
          </ac:picMkLst>
        </pc:picChg>
        <pc:picChg chg="add del mod">
          <ac:chgData name="Liz Poprocki" userId="a593af0f57a0a860" providerId="LiveId" clId="{83BB0DDD-C972-44B1-8083-10A069FE706B}" dt="2021-02-01T01:44:18.603" v="4401" actId="21"/>
          <ac:picMkLst>
            <pc:docMk/>
            <pc:sldMk cId="3293729493" sldId="271"/>
            <ac:picMk id="1026" creationId="{130779CE-4ACA-42F1-9799-2624AD2DCA3C}"/>
          </ac:picMkLst>
        </pc:picChg>
        <pc:picChg chg="add mod">
          <ac:chgData name="Liz Poprocki" userId="a593af0f57a0a860" providerId="LiveId" clId="{83BB0DDD-C972-44B1-8083-10A069FE706B}" dt="2021-02-01T01:44:59.225" v="4407" actId="1076"/>
          <ac:picMkLst>
            <pc:docMk/>
            <pc:sldMk cId="3293729493" sldId="271"/>
            <ac:picMk id="1028" creationId="{13AA497B-CE8F-413F-88E0-BABCE317CC69}"/>
          </ac:picMkLst>
        </pc:picChg>
      </pc:sldChg>
      <pc:sldChg chg="addSp delSp modSp new mod ord setBg">
        <pc:chgData name="Liz Poprocki" userId="a593af0f57a0a860" providerId="LiveId" clId="{83BB0DDD-C972-44B1-8083-10A069FE706B}" dt="2021-02-01T03:47:45.787" v="11544" actId="113"/>
        <pc:sldMkLst>
          <pc:docMk/>
          <pc:sldMk cId="324585334" sldId="272"/>
        </pc:sldMkLst>
        <pc:spChg chg="mod">
          <ac:chgData name="Liz Poprocki" userId="a593af0f57a0a860" providerId="LiveId" clId="{83BB0DDD-C972-44B1-8083-10A069FE706B}" dt="2021-02-01T03:47:45.787" v="11544" actId="113"/>
          <ac:spMkLst>
            <pc:docMk/>
            <pc:sldMk cId="324585334" sldId="272"/>
            <ac:spMk id="2" creationId="{D9694BDA-8BB4-4401-B96B-B7BF0462329F}"/>
          </ac:spMkLst>
        </pc:spChg>
        <pc:spChg chg="del mod">
          <ac:chgData name="Liz Poprocki" userId="a593af0f57a0a860" providerId="LiveId" clId="{83BB0DDD-C972-44B1-8083-10A069FE706B}" dt="2021-02-01T01:56:05.428" v="4768" actId="21"/>
          <ac:spMkLst>
            <pc:docMk/>
            <pc:sldMk cId="324585334" sldId="272"/>
            <ac:spMk id="3" creationId="{CDE0652C-4733-4140-8512-9DC8EFD5E3AF}"/>
          </ac:spMkLst>
        </pc:spChg>
        <pc:spChg chg="mod">
          <ac:chgData name="Liz Poprocki" userId="a593af0f57a0a860" providerId="LiveId" clId="{83BB0DDD-C972-44B1-8083-10A069FE706B}" dt="2021-02-01T01:56:00.755" v="4767" actId="26606"/>
          <ac:spMkLst>
            <pc:docMk/>
            <pc:sldMk cId="324585334" sldId="272"/>
            <ac:spMk id="4" creationId="{9B904F53-96FA-4B2D-B3F9-481F76AE9E78}"/>
          </ac:spMkLst>
        </pc:spChg>
        <pc:spChg chg="add">
          <ac:chgData name="Liz Poprocki" userId="a593af0f57a0a860" providerId="LiveId" clId="{83BB0DDD-C972-44B1-8083-10A069FE706B}" dt="2021-02-01T01:56:00.755" v="4767" actId="26606"/>
          <ac:spMkLst>
            <pc:docMk/>
            <pc:sldMk cId="324585334" sldId="272"/>
            <ac:spMk id="11" creationId="{870A1295-61BC-4214-AA3E-D396673024D0}"/>
          </ac:spMkLst>
        </pc:spChg>
        <pc:grpChg chg="add">
          <ac:chgData name="Liz Poprocki" userId="a593af0f57a0a860" providerId="LiveId" clId="{83BB0DDD-C972-44B1-8083-10A069FE706B}" dt="2021-02-01T01:56:00.755" v="4767" actId="26606"/>
          <ac:grpSpMkLst>
            <pc:docMk/>
            <pc:sldMk cId="324585334" sldId="272"/>
            <ac:grpSpMk id="13" creationId="{0B139475-2B26-4CA9-9413-DE741E49F7BB}"/>
          </ac:grpSpMkLst>
        </pc:grpChg>
        <pc:picChg chg="add mod ord">
          <ac:chgData name="Liz Poprocki" userId="a593af0f57a0a860" providerId="LiveId" clId="{83BB0DDD-C972-44B1-8083-10A069FE706B}" dt="2021-02-01T01:56:00.755" v="4767" actId="26606"/>
          <ac:picMkLst>
            <pc:docMk/>
            <pc:sldMk cId="324585334" sldId="272"/>
            <ac:picMk id="6" creationId="{5964286C-40B5-49D2-8C66-21EA0717D360}"/>
          </ac:picMkLst>
        </pc:picChg>
      </pc:sldChg>
      <pc:sldChg chg="addSp delSp modSp new mod setBg">
        <pc:chgData name="Liz Poprocki" userId="a593af0f57a0a860" providerId="LiveId" clId="{83BB0DDD-C972-44B1-8083-10A069FE706B}" dt="2021-02-01T03:48:07.032" v="11545" actId="113"/>
        <pc:sldMkLst>
          <pc:docMk/>
          <pc:sldMk cId="3579983630" sldId="273"/>
        </pc:sldMkLst>
        <pc:spChg chg="mod">
          <ac:chgData name="Liz Poprocki" userId="a593af0f57a0a860" providerId="LiveId" clId="{83BB0DDD-C972-44B1-8083-10A069FE706B}" dt="2021-02-01T03:48:07.032" v="11545" actId="113"/>
          <ac:spMkLst>
            <pc:docMk/>
            <pc:sldMk cId="3579983630" sldId="273"/>
            <ac:spMk id="2" creationId="{529F0800-2630-4803-982D-4D3A0B47EC51}"/>
          </ac:spMkLst>
        </pc:spChg>
        <pc:spChg chg="del mod">
          <ac:chgData name="Liz Poprocki" userId="a593af0f57a0a860" providerId="LiveId" clId="{83BB0DDD-C972-44B1-8083-10A069FE706B}" dt="2021-02-01T01:58:22.799" v="4802" actId="21"/>
          <ac:spMkLst>
            <pc:docMk/>
            <pc:sldMk cId="3579983630" sldId="273"/>
            <ac:spMk id="3" creationId="{10E867DD-9977-4454-98FA-515B0D5B858D}"/>
          </ac:spMkLst>
        </pc:spChg>
        <pc:spChg chg="mod">
          <ac:chgData name="Liz Poprocki" userId="a593af0f57a0a860" providerId="LiveId" clId="{83BB0DDD-C972-44B1-8083-10A069FE706B}" dt="2021-02-01T01:58:16.827" v="4801" actId="26606"/>
          <ac:spMkLst>
            <pc:docMk/>
            <pc:sldMk cId="3579983630" sldId="273"/>
            <ac:spMk id="4" creationId="{E3FC46FC-708B-4183-AABB-B2ABA5550013}"/>
          </ac:spMkLst>
        </pc:spChg>
        <pc:spChg chg="add">
          <ac:chgData name="Liz Poprocki" userId="a593af0f57a0a860" providerId="LiveId" clId="{83BB0DDD-C972-44B1-8083-10A069FE706B}" dt="2021-02-01T01:58:16.827" v="4801" actId="26606"/>
          <ac:spMkLst>
            <pc:docMk/>
            <pc:sldMk cId="3579983630" sldId="273"/>
            <ac:spMk id="71" creationId="{870A1295-61BC-4214-AA3E-D396673024D0}"/>
          </ac:spMkLst>
        </pc:spChg>
        <pc:grpChg chg="add">
          <ac:chgData name="Liz Poprocki" userId="a593af0f57a0a860" providerId="LiveId" clId="{83BB0DDD-C972-44B1-8083-10A069FE706B}" dt="2021-02-01T01:58:16.827" v="4801" actId="26606"/>
          <ac:grpSpMkLst>
            <pc:docMk/>
            <pc:sldMk cId="3579983630" sldId="273"/>
            <ac:grpSpMk id="73" creationId="{0B139475-2B26-4CA9-9413-DE741E49F7BB}"/>
          </ac:grpSpMkLst>
        </pc:grpChg>
        <pc:picChg chg="add mod ord">
          <ac:chgData name="Liz Poprocki" userId="a593af0f57a0a860" providerId="LiveId" clId="{83BB0DDD-C972-44B1-8083-10A069FE706B}" dt="2021-02-01T01:58:16.827" v="4801" actId="26606"/>
          <ac:picMkLst>
            <pc:docMk/>
            <pc:sldMk cId="3579983630" sldId="273"/>
            <ac:picMk id="3074" creationId="{5B887476-C2F7-42FE-9496-49DD5F31E9A0}"/>
          </ac:picMkLst>
        </pc:picChg>
      </pc:sldChg>
      <pc:sldChg chg="addSp modSp new mod setBg">
        <pc:chgData name="Liz Poprocki" userId="a593af0f57a0a860" providerId="LiveId" clId="{83BB0DDD-C972-44B1-8083-10A069FE706B}" dt="2021-02-01T02:57:49.398" v="8641" actId="20577"/>
        <pc:sldMkLst>
          <pc:docMk/>
          <pc:sldMk cId="873782561" sldId="274"/>
        </pc:sldMkLst>
        <pc:spChg chg="mod">
          <ac:chgData name="Liz Poprocki" userId="a593af0f57a0a860" providerId="LiveId" clId="{83BB0DDD-C972-44B1-8083-10A069FE706B}" dt="2021-02-01T02:57:49.398" v="8641" actId="20577"/>
          <ac:spMkLst>
            <pc:docMk/>
            <pc:sldMk cId="873782561" sldId="274"/>
            <ac:spMk id="2" creationId="{A78A9EE8-4FF4-40FB-AACC-7BD1462D9CA4}"/>
          </ac:spMkLst>
        </pc:spChg>
        <pc:spChg chg="mod">
          <ac:chgData name="Liz Poprocki" userId="a593af0f57a0a860" providerId="LiveId" clId="{83BB0DDD-C972-44B1-8083-10A069FE706B}" dt="2021-02-01T02:57:43.179" v="8624" actId="26606"/>
          <ac:spMkLst>
            <pc:docMk/>
            <pc:sldMk cId="873782561" sldId="274"/>
            <ac:spMk id="3" creationId="{3A1D72B9-278E-4CCF-83AE-CD43CDB88327}"/>
          </ac:spMkLst>
        </pc:spChg>
        <pc:spChg chg="mod ord">
          <ac:chgData name="Liz Poprocki" userId="a593af0f57a0a860" providerId="LiveId" clId="{83BB0DDD-C972-44B1-8083-10A069FE706B}" dt="2021-02-01T02:57:43.179" v="8624" actId="26606"/>
          <ac:spMkLst>
            <pc:docMk/>
            <pc:sldMk cId="873782561" sldId="274"/>
            <ac:spMk id="4" creationId="{5101CBD8-578C-4569-B7FA-1877084F7909}"/>
          </ac:spMkLst>
        </pc:spChg>
        <pc:spChg chg="add">
          <ac:chgData name="Liz Poprocki" userId="a593af0f57a0a860" providerId="LiveId" clId="{83BB0DDD-C972-44B1-8083-10A069FE706B}" dt="2021-02-01T02:57:43.179" v="8624" actId="26606"/>
          <ac:spMkLst>
            <pc:docMk/>
            <pc:sldMk cId="873782561" sldId="274"/>
            <ac:spMk id="71" creationId="{4F7EBAE4-9945-4473-9E34-B2C66EA0F03D}"/>
          </ac:spMkLst>
        </pc:spChg>
        <pc:spChg chg="add">
          <ac:chgData name="Liz Poprocki" userId="a593af0f57a0a860" providerId="LiveId" clId="{83BB0DDD-C972-44B1-8083-10A069FE706B}" dt="2021-02-01T02:57:43.179" v="8624" actId="26606"/>
          <ac:spMkLst>
            <pc:docMk/>
            <pc:sldMk cId="873782561" sldId="274"/>
            <ac:spMk id="73" creationId="{70BEB1E7-2F88-40BC-B73D-42E5B6F80BFC}"/>
          </ac:spMkLst>
        </pc:spChg>
        <pc:spChg chg="add">
          <ac:chgData name="Liz Poprocki" userId="a593af0f57a0a860" providerId="LiveId" clId="{83BB0DDD-C972-44B1-8083-10A069FE706B}" dt="2021-02-01T02:57:43.179" v="8624" actId="26606"/>
          <ac:spMkLst>
            <pc:docMk/>
            <pc:sldMk cId="873782561" sldId="274"/>
            <ac:spMk id="75" creationId="{A7B99495-F43F-4D80-A44F-2CB4764EB90B}"/>
          </ac:spMkLst>
        </pc:spChg>
        <pc:picChg chg="add mod">
          <ac:chgData name="Liz Poprocki" userId="a593af0f57a0a860" providerId="LiveId" clId="{83BB0DDD-C972-44B1-8083-10A069FE706B}" dt="2021-02-01T02:57:43.179" v="8624" actId="26606"/>
          <ac:picMkLst>
            <pc:docMk/>
            <pc:sldMk cId="873782561" sldId="274"/>
            <ac:picMk id="7170" creationId="{05D2DE6E-2B0C-4D3C-A987-9606E92D6327}"/>
          </ac:picMkLst>
        </pc:picChg>
      </pc:sldChg>
      <pc:sldChg chg="addSp delSp modSp new del mod setBg">
        <pc:chgData name="Liz Poprocki" userId="a593af0f57a0a860" providerId="LiveId" clId="{83BB0DDD-C972-44B1-8083-10A069FE706B}" dt="2021-02-01T02:26:49.924" v="5697" actId="2696"/>
        <pc:sldMkLst>
          <pc:docMk/>
          <pc:sldMk cId="3710944593" sldId="274"/>
        </pc:sldMkLst>
        <pc:spChg chg="mod">
          <ac:chgData name="Liz Poprocki" userId="a593af0f57a0a860" providerId="LiveId" clId="{83BB0DDD-C972-44B1-8083-10A069FE706B}" dt="2021-02-01T02:07:35.497" v="5047" actId="115"/>
          <ac:spMkLst>
            <pc:docMk/>
            <pc:sldMk cId="3710944593" sldId="274"/>
            <ac:spMk id="2" creationId="{C57E4136-E75C-4E4C-AA4A-A00D71D51776}"/>
          </ac:spMkLst>
        </pc:spChg>
        <pc:spChg chg="mod ord">
          <ac:chgData name="Liz Poprocki" userId="a593af0f57a0a860" providerId="LiveId" clId="{83BB0DDD-C972-44B1-8083-10A069FE706B}" dt="2021-02-01T02:07:27.198" v="5046" actId="26606"/>
          <ac:spMkLst>
            <pc:docMk/>
            <pc:sldMk cId="3710944593" sldId="274"/>
            <ac:spMk id="3" creationId="{E5AA34F1-96B0-4851-A3E9-69AD2C14D701}"/>
          </ac:spMkLst>
        </pc:spChg>
        <pc:spChg chg="mod ord">
          <ac:chgData name="Liz Poprocki" userId="a593af0f57a0a860" providerId="LiveId" clId="{83BB0DDD-C972-44B1-8083-10A069FE706B}" dt="2021-02-01T02:07:27.198" v="5046" actId="26606"/>
          <ac:spMkLst>
            <pc:docMk/>
            <pc:sldMk cId="3710944593" sldId="274"/>
            <ac:spMk id="4" creationId="{5F172B4E-F6B5-4CC6-8569-EFE1A1AF5EA2}"/>
          </ac:spMkLst>
        </pc:spChg>
        <pc:spChg chg="add del">
          <ac:chgData name="Liz Poprocki" userId="a593af0f57a0a860" providerId="LiveId" clId="{83BB0DDD-C972-44B1-8083-10A069FE706B}" dt="2021-02-01T02:07:24.666" v="5043" actId="26606"/>
          <ac:spMkLst>
            <pc:docMk/>
            <pc:sldMk cId="3710944593" sldId="274"/>
            <ac:spMk id="71" creationId="{F13C74B1-5B17-4795-BED0-7140497B445A}"/>
          </ac:spMkLst>
        </pc:spChg>
        <pc:spChg chg="add del">
          <ac:chgData name="Liz Poprocki" userId="a593af0f57a0a860" providerId="LiveId" clId="{83BB0DDD-C972-44B1-8083-10A069FE706B}" dt="2021-02-01T02:07:24.666" v="5043" actId="26606"/>
          <ac:spMkLst>
            <pc:docMk/>
            <pc:sldMk cId="3710944593" sldId="274"/>
            <ac:spMk id="73" creationId="{D4974D33-8DC5-464E-8C6D-BE58F0669C17}"/>
          </ac:spMkLst>
        </pc:spChg>
        <pc:spChg chg="add">
          <ac:chgData name="Liz Poprocki" userId="a593af0f57a0a860" providerId="LiveId" clId="{83BB0DDD-C972-44B1-8083-10A069FE706B}" dt="2021-02-01T02:07:27.198" v="5046" actId="26606"/>
          <ac:spMkLst>
            <pc:docMk/>
            <pc:sldMk cId="3710944593" sldId="274"/>
            <ac:spMk id="75" creationId="{2306B647-FE95-4550-8350-3D2180C62211}"/>
          </ac:spMkLst>
        </pc:spChg>
        <pc:spChg chg="add">
          <ac:chgData name="Liz Poprocki" userId="a593af0f57a0a860" providerId="LiveId" clId="{83BB0DDD-C972-44B1-8083-10A069FE706B}" dt="2021-02-01T02:07:27.198" v="5046" actId="26606"/>
          <ac:spMkLst>
            <pc:docMk/>
            <pc:sldMk cId="3710944593" sldId="274"/>
            <ac:spMk id="4102" creationId="{C0DB9C61-90E0-484F-8602-02F49EDC1B70}"/>
          </ac:spMkLst>
        </pc:spChg>
        <pc:spChg chg="add">
          <ac:chgData name="Liz Poprocki" userId="a593af0f57a0a860" providerId="LiveId" clId="{83BB0DDD-C972-44B1-8083-10A069FE706B}" dt="2021-02-01T02:07:27.198" v="5046" actId="26606"/>
          <ac:spMkLst>
            <pc:docMk/>
            <pc:sldMk cId="3710944593" sldId="274"/>
            <ac:spMk id="4103" creationId="{3F7ED563-E5DB-4937-BF78-7893C4DC92A0}"/>
          </ac:spMkLst>
        </pc:spChg>
        <pc:picChg chg="add mod">
          <ac:chgData name="Liz Poprocki" userId="a593af0f57a0a860" providerId="LiveId" clId="{83BB0DDD-C972-44B1-8083-10A069FE706B}" dt="2021-02-01T02:07:27.198" v="5046" actId="26606"/>
          <ac:picMkLst>
            <pc:docMk/>
            <pc:sldMk cId="3710944593" sldId="274"/>
            <ac:picMk id="4098" creationId="{163D2102-476B-4F5B-8BC9-7AF9E11163ED}"/>
          </ac:picMkLst>
        </pc:picChg>
        <pc:cxnChg chg="add del">
          <ac:chgData name="Liz Poprocki" userId="a593af0f57a0a860" providerId="LiveId" clId="{83BB0DDD-C972-44B1-8083-10A069FE706B}" dt="2021-02-01T02:07:27.198" v="5045" actId="26606"/>
          <ac:cxnSpMkLst>
            <pc:docMk/>
            <pc:sldMk cId="3710944593" sldId="274"/>
            <ac:cxnSpMk id="4100" creationId="{A7F400EE-A8A5-48AF-B4D6-291B52C6F0B0}"/>
          </ac:cxnSpMkLst>
        </pc:cxnChg>
      </pc:sldChg>
      <pc:sldChg chg="addSp delSp modSp new del mod setBg setClrOvrMap">
        <pc:chgData name="Liz Poprocki" userId="a593af0f57a0a860" providerId="LiveId" clId="{83BB0DDD-C972-44B1-8083-10A069FE706B}" dt="2021-02-01T02:26:45.960" v="5696" actId="2696"/>
        <pc:sldMkLst>
          <pc:docMk/>
          <pc:sldMk cId="337366580" sldId="275"/>
        </pc:sldMkLst>
        <pc:spChg chg="mod ord">
          <ac:chgData name="Liz Poprocki" userId="a593af0f57a0a860" providerId="LiveId" clId="{83BB0DDD-C972-44B1-8083-10A069FE706B}" dt="2021-02-01T02:26:14.523" v="5695" actId="26606"/>
          <ac:spMkLst>
            <pc:docMk/>
            <pc:sldMk cId="337366580" sldId="275"/>
            <ac:spMk id="2" creationId="{C0F182A6-3103-4546-8D03-EE6A90ED0B18}"/>
          </ac:spMkLst>
        </pc:spChg>
        <pc:spChg chg="del mod">
          <ac:chgData name="Liz Poprocki" userId="a593af0f57a0a860" providerId="LiveId" clId="{83BB0DDD-C972-44B1-8083-10A069FE706B}" dt="2021-02-01T02:15:03.344" v="5622" actId="26606"/>
          <ac:spMkLst>
            <pc:docMk/>
            <pc:sldMk cId="337366580" sldId="275"/>
            <ac:spMk id="3" creationId="{0511AC54-1A0D-4AEA-9766-19EEAADC747D}"/>
          </ac:spMkLst>
        </pc:spChg>
        <pc:spChg chg="mod">
          <ac:chgData name="Liz Poprocki" userId="a593af0f57a0a860" providerId="LiveId" clId="{83BB0DDD-C972-44B1-8083-10A069FE706B}" dt="2021-02-01T02:26:14.523" v="5695" actId="26606"/>
          <ac:spMkLst>
            <pc:docMk/>
            <pc:sldMk cId="337366580" sldId="275"/>
            <ac:spMk id="4" creationId="{B50754F2-ED49-4BF2-AE50-7FA8B6035C5E}"/>
          </ac:spMkLst>
        </pc:spChg>
        <pc:spChg chg="add del">
          <ac:chgData name="Liz Poprocki" userId="a593af0f57a0a860" providerId="LiveId" clId="{83BB0DDD-C972-44B1-8083-10A069FE706B}" dt="2021-02-01T02:15:03.312" v="5621" actId="26606"/>
          <ac:spMkLst>
            <pc:docMk/>
            <pc:sldMk cId="337366580" sldId="275"/>
            <ac:spMk id="9" creationId="{4BC99CB9-DDAD-44A2-8A1C-E3AF4E72DF5C}"/>
          </ac:spMkLst>
        </pc:spChg>
        <pc:spChg chg="add del">
          <ac:chgData name="Liz Poprocki" userId="a593af0f57a0a860" providerId="LiveId" clId="{83BB0DDD-C972-44B1-8083-10A069FE706B}" dt="2021-02-01T02:15:03.312" v="5621" actId="26606"/>
          <ac:spMkLst>
            <pc:docMk/>
            <pc:sldMk cId="337366580" sldId="275"/>
            <ac:spMk id="11" creationId="{1561AEE4-4E38-4BAC-976D-E0DE523FC5D1}"/>
          </ac:spMkLst>
        </pc:spChg>
        <pc:spChg chg="add del">
          <ac:chgData name="Liz Poprocki" userId="a593af0f57a0a860" providerId="LiveId" clId="{83BB0DDD-C972-44B1-8083-10A069FE706B}" dt="2021-02-01T02:23:46.577" v="5633" actId="26606"/>
          <ac:spMkLst>
            <pc:docMk/>
            <pc:sldMk cId="337366580" sldId="275"/>
            <ac:spMk id="22" creationId="{C0DB9C61-90E0-484F-8602-02F49EDC1B70}"/>
          </ac:spMkLst>
        </pc:spChg>
        <pc:spChg chg="add del">
          <ac:chgData name="Liz Poprocki" userId="a593af0f57a0a860" providerId="LiveId" clId="{83BB0DDD-C972-44B1-8083-10A069FE706B}" dt="2021-02-01T02:23:46.577" v="5633" actId="26606"/>
          <ac:spMkLst>
            <pc:docMk/>
            <pc:sldMk cId="337366580" sldId="275"/>
            <ac:spMk id="23" creationId="{3F7ED563-E5DB-4937-BF78-7893C4DC92A0}"/>
          </ac:spMkLst>
        </pc:spChg>
        <pc:spChg chg="add del">
          <ac:chgData name="Liz Poprocki" userId="a593af0f57a0a860" providerId="LiveId" clId="{83BB0DDD-C972-44B1-8083-10A069FE706B}" dt="2021-02-01T02:23:46.577" v="5633" actId="26606"/>
          <ac:spMkLst>
            <pc:docMk/>
            <pc:sldMk cId="337366580" sldId="275"/>
            <ac:spMk id="24" creationId="{2306B647-FE95-4550-8350-3D2180C62211}"/>
          </ac:spMkLst>
        </pc:spChg>
        <pc:spChg chg="add del">
          <ac:chgData name="Liz Poprocki" userId="a593af0f57a0a860" providerId="LiveId" clId="{83BB0DDD-C972-44B1-8083-10A069FE706B}" dt="2021-02-01T02:22:02.321" v="5630" actId="26606"/>
          <ac:spMkLst>
            <pc:docMk/>
            <pc:sldMk cId="337366580" sldId="275"/>
            <ac:spMk id="73" creationId="{C0DB9C61-90E0-484F-8602-02F49EDC1B70}"/>
          </ac:spMkLst>
        </pc:spChg>
        <pc:spChg chg="add del">
          <ac:chgData name="Liz Poprocki" userId="a593af0f57a0a860" providerId="LiveId" clId="{83BB0DDD-C972-44B1-8083-10A069FE706B}" dt="2021-02-01T02:22:02.321" v="5630" actId="26606"/>
          <ac:spMkLst>
            <pc:docMk/>
            <pc:sldMk cId="337366580" sldId="275"/>
            <ac:spMk id="75" creationId="{3F7ED563-E5DB-4937-BF78-7893C4DC92A0}"/>
          </ac:spMkLst>
        </pc:spChg>
        <pc:spChg chg="add del">
          <ac:chgData name="Liz Poprocki" userId="a593af0f57a0a860" providerId="LiveId" clId="{83BB0DDD-C972-44B1-8083-10A069FE706B}" dt="2021-02-01T02:22:02.321" v="5630" actId="26606"/>
          <ac:spMkLst>
            <pc:docMk/>
            <pc:sldMk cId="337366580" sldId="275"/>
            <ac:spMk id="77" creationId="{2306B647-FE95-4550-8350-3D2180C62211}"/>
          </ac:spMkLst>
        </pc:spChg>
        <pc:spChg chg="add del">
          <ac:chgData name="Liz Poprocki" userId="a593af0f57a0a860" providerId="LiveId" clId="{83BB0DDD-C972-44B1-8083-10A069FE706B}" dt="2021-02-01T02:26:14.523" v="5695" actId="26606"/>
          <ac:spMkLst>
            <pc:docMk/>
            <pc:sldMk cId="337366580" sldId="275"/>
            <ac:spMk id="79" creationId="{B50AB553-2A96-4A92-96F2-93548E096954}"/>
          </ac:spMkLst>
        </pc:spChg>
        <pc:spChg chg="add">
          <ac:chgData name="Liz Poprocki" userId="a593af0f57a0a860" providerId="LiveId" clId="{83BB0DDD-C972-44B1-8083-10A069FE706B}" dt="2021-02-01T02:26:14.523" v="5695" actId="26606"/>
          <ac:spMkLst>
            <pc:docMk/>
            <pc:sldMk cId="337366580" sldId="275"/>
            <ac:spMk id="137" creationId="{2B566528-1B12-4246-9431-5C2D7D081168}"/>
          </ac:spMkLst>
        </pc:spChg>
        <pc:spChg chg="add">
          <ac:chgData name="Liz Poprocki" userId="a593af0f57a0a860" providerId="LiveId" clId="{83BB0DDD-C972-44B1-8083-10A069FE706B}" dt="2021-02-01T02:26:14.523" v="5695" actId="26606"/>
          <ac:spMkLst>
            <pc:docMk/>
            <pc:sldMk cId="337366580" sldId="275"/>
            <ac:spMk id="139" creationId="{2E80C965-DB6D-4F81-9E9E-B027384D0BD6}"/>
          </ac:spMkLst>
        </pc:spChg>
        <pc:spChg chg="add">
          <ac:chgData name="Liz Poprocki" userId="a593af0f57a0a860" providerId="LiveId" clId="{83BB0DDD-C972-44B1-8083-10A069FE706B}" dt="2021-02-01T02:26:14.523" v="5695" actId="26606"/>
          <ac:spMkLst>
            <pc:docMk/>
            <pc:sldMk cId="337366580" sldId="275"/>
            <ac:spMk id="141" creationId="{A580F890-B085-4E95-96AA-55AEBEC5CE6E}"/>
          </ac:spMkLst>
        </pc:spChg>
        <pc:spChg chg="add">
          <ac:chgData name="Liz Poprocki" userId="a593af0f57a0a860" providerId="LiveId" clId="{83BB0DDD-C972-44B1-8083-10A069FE706B}" dt="2021-02-01T02:26:14.523" v="5695" actId="26606"/>
          <ac:spMkLst>
            <pc:docMk/>
            <pc:sldMk cId="337366580" sldId="275"/>
            <ac:spMk id="143" creationId="{D3F51FEB-38FB-4F6C-9F7B-2F2AFAB65463}"/>
          </ac:spMkLst>
        </pc:spChg>
        <pc:spChg chg="add">
          <ac:chgData name="Liz Poprocki" userId="a593af0f57a0a860" providerId="LiveId" clId="{83BB0DDD-C972-44B1-8083-10A069FE706B}" dt="2021-02-01T02:26:14.523" v="5695" actId="26606"/>
          <ac:spMkLst>
            <pc:docMk/>
            <pc:sldMk cId="337366580" sldId="275"/>
            <ac:spMk id="145" creationId="{1E547BA6-BAE0-43BB-A7CA-60F69CE252F0}"/>
          </ac:spMkLst>
        </pc:spChg>
        <pc:spChg chg="add del">
          <ac:chgData name="Liz Poprocki" userId="a593af0f57a0a860" providerId="LiveId" clId="{83BB0DDD-C972-44B1-8083-10A069FE706B}" dt="2021-02-01T02:23:46.499" v="5632" actId="26606"/>
          <ac:spMkLst>
            <pc:docMk/>
            <pc:sldMk cId="337366580" sldId="275"/>
            <ac:spMk id="5126" creationId="{9228552E-C8B1-4A80-8448-0787CE0FC704}"/>
          </ac:spMkLst>
        </pc:spChg>
        <pc:spChg chg="add del">
          <ac:chgData name="Liz Poprocki" userId="a593af0f57a0a860" providerId="LiveId" clId="{83BB0DDD-C972-44B1-8083-10A069FE706B}" dt="2021-02-01T02:25:22.336" v="5694" actId="26606"/>
          <ac:spMkLst>
            <pc:docMk/>
            <pc:sldMk cId="337366580" sldId="275"/>
            <ac:spMk id="5128" creationId="{C0DB9C61-90E0-484F-8602-02F49EDC1B70}"/>
          </ac:spMkLst>
        </pc:spChg>
        <pc:spChg chg="add del">
          <ac:chgData name="Liz Poprocki" userId="a593af0f57a0a860" providerId="LiveId" clId="{83BB0DDD-C972-44B1-8083-10A069FE706B}" dt="2021-02-01T02:25:22.336" v="5694" actId="26606"/>
          <ac:spMkLst>
            <pc:docMk/>
            <pc:sldMk cId="337366580" sldId="275"/>
            <ac:spMk id="5129" creationId="{3F7ED563-E5DB-4937-BF78-7893C4DC92A0}"/>
          </ac:spMkLst>
        </pc:spChg>
        <pc:spChg chg="add del">
          <ac:chgData name="Liz Poprocki" userId="a593af0f57a0a860" providerId="LiveId" clId="{83BB0DDD-C972-44B1-8083-10A069FE706B}" dt="2021-02-01T02:25:22.336" v="5694" actId="26606"/>
          <ac:spMkLst>
            <pc:docMk/>
            <pc:sldMk cId="337366580" sldId="275"/>
            <ac:spMk id="5130" creationId="{2306B647-FE95-4550-8350-3D2180C62211}"/>
          </ac:spMkLst>
        </pc:spChg>
        <pc:grpChg chg="add del">
          <ac:chgData name="Liz Poprocki" userId="a593af0f57a0a860" providerId="LiveId" clId="{83BB0DDD-C972-44B1-8083-10A069FE706B}" dt="2021-02-01T02:15:03.312" v="5621" actId="26606"/>
          <ac:grpSpMkLst>
            <pc:docMk/>
            <pc:sldMk cId="337366580" sldId="275"/>
            <ac:grpSpMk id="13" creationId="{F0BC676B-D19A-44DB-910A-0C0E6D433979}"/>
          </ac:grpSpMkLst>
        </pc:grpChg>
        <pc:graphicFrameChg chg="add mod modGraphic">
          <ac:chgData name="Liz Poprocki" userId="a593af0f57a0a860" providerId="LiveId" clId="{83BB0DDD-C972-44B1-8083-10A069FE706B}" dt="2021-02-01T02:26:14.523" v="5695" actId="26606"/>
          <ac:graphicFrameMkLst>
            <pc:docMk/>
            <pc:sldMk cId="337366580" sldId="275"/>
            <ac:graphicFrameMk id="6" creationId="{7FA0DEF9-89A3-4416-B765-B1C27B89CC89}"/>
          </ac:graphicFrameMkLst>
        </pc:graphicFrameChg>
        <pc:picChg chg="add del">
          <ac:chgData name="Liz Poprocki" userId="a593af0f57a0a860" providerId="LiveId" clId="{83BB0DDD-C972-44B1-8083-10A069FE706B}" dt="2021-02-01T02:21:27.344" v="5625" actId="21"/>
          <ac:picMkLst>
            <pc:docMk/>
            <pc:sldMk cId="337366580" sldId="275"/>
            <ac:picMk id="7" creationId="{A2F0B710-C479-4317-894D-027DEF63E76F}"/>
          </ac:picMkLst>
        </pc:picChg>
        <pc:picChg chg="add del mod">
          <ac:chgData name="Liz Poprocki" userId="a593af0f57a0a860" providerId="LiveId" clId="{83BB0DDD-C972-44B1-8083-10A069FE706B}" dt="2021-02-01T02:21:32.062" v="5627"/>
          <ac:picMkLst>
            <pc:docMk/>
            <pc:sldMk cId="337366580" sldId="275"/>
            <ac:picMk id="21" creationId="{3EE2F286-E7AF-412B-8875-A951C1813203}"/>
          </ac:picMkLst>
        </pc:picChg>
        <pc:picChg chg="add del">
          <ac:chgData name="Liz Poprocki" userId="a593af0f57a0a860" providerId="LiveId" clId="{83BB0DDD-C972-44B1-8083-10A069FE706B}" dt="2021-02-01T02:21:24.679" v="5624"/>
          <ac:picMkLst>
            <pc:docMk/>
            <pc:sldMk cId="337366580" sldId="275"/>
            <ac:picMk id="5122" creationId="{8FC5C426-E615-4CAA-ACA4-B9AF7DAFDE5C}"/>
          </ac:picMkLst>
        </pc:picChg>
        <pc:picChg chg="add mod ord">
          <ac:chgData name="Liz Poprocki" userId="a593af0f57a0a860" providerId="LiveId" clId="{83BB0DDD-C972-44B1-8083-10A069FE706B}" dt="2021-02-01T02:26:14.523" v="5695" actId="26606"/>
          <ac:picMkLst>
            <pc:docMk/>
            <pc:sldMk cId="337366580" sldId="275"/>
            <ac:picMk id="5124" creationId="{16752540-1AFF-420C-8157-1AED0827489B}"/>
          </ac:picMkLst>
        </pc:picChg>
      </pc:sldChg>
      <pc:sldChg chg="addSp delSp modSp new mod setBg">
        <pc:chgData name="Liz Poprocki" userId="a593af0f57a0a860" providerId="LiveId" clId="{83BB0DDD-C972-44B1-8083-10A069FE706B}" dt="2021-02-01T02:58:58.543" v="8654" actId="255"/>
        <pc:sldMkLst>
          <pc:docMk/>
          <pc:sldMk cId="1108626510" sldId="275"/>
        </pc:sldMkLst>
        <pc:spChg chg="mod">
          <ac:chgData name="Liz Poprocki" userId="a593af0f57a0a860" providerId="LiveId" clId="{83BB0DDD-C972-44B1-8083-10A069FE706B}" dt="2021-02-01T02:58:47.929" v="8653" actId="26606"/>
          <ac:spMkLst>
            <pc:docMk/>
            <pc:sldMk cId="1108626510" sldId="275"/>
            <ac:spMk id="2" creationId="{18F35105-430E-403D-B543-C347B2DFEDBB}"/>
          </ac:spMkLst>
        </pc:spChg>
        <pc:spChg chg="mod ord">
          <ac:chgData name="Liz Poprocki" userId="a593af0f57a0a860" providerId="LiveId" clId="{83BB0DDD-C972-44B1-8083-10A069FE706B}" dt="2021-02-01T02:58:58.543" v="8654" actId="255"/>
          <ac:spMkLst>
            <pc:docMk/>
            <pc:sldMk cId="1108626510" sldId="275"/>
            <ac:spMk id="3" creationId="{8D6021F4-AD40-4F1E-A4A3-683D680527A3}"/>
          </ac:spMkLst>
        </pc:spChg>
        <pc:spChg chg="mod ord">
          <ac:chgData name="Liz Poprocki" userId="a593af0f57a0a860" providerId="LiveId" clId="{83BB0DDD-C972-44B1-8083-10A069FE706B}" dt="2021-02-01T02:58:47.929" v="8653" actId="26606"/>
          <ac:spMkLst>
            <pc:docMk/>
            <pc:sldMk cId="1108626510" sldId="275"/>
            <ac:spMk id="4" creationId="{FF136E38-CB91-4356-B64C-D185795CEA09}"/>
          </ac:spMkLst>
        </pc:spChg>
        <pc:spChg chg="add del">
          <ac:chgData name="Liz Poprocki" userId="a593af0f57a0a860" providerId="LiveId" clId="{83BB0DDD-C972-44B1-8083-10A069FE706B}" dt="2021-02-01T02:58:40.025" v="8648" actId="26606"/>
          <ac:spMkLst>
            <pc:docMk/>
            <pc:sldMk cId="1108626510" sldId="275"/>
            <ac:spMk id="71" creationId="{9427AF5F-9A0E-42B7-A252-FD64C9885F9C}"/>
          </ac:spMkLst>
        </pc:spChg>
        <pc:spChg chg="add del">
          <ac:chgData name="Liz Poprocki" userId="a593af0f57a0a860" providerId="LiveId" clId="{83BB0DDD-C972-44B1-8083-10A069FE706B}" dt="2021-02-01T02:58:44.118" v="8650" actId="26606"/>
          <ac:spMkLst>
            <pc:docMk/>
            <pc:sldMk cId="1108626510" sldId="275"/>
            <ac:spMk id="73" creationId="{6B2ADB95-0FA3-4BD7-A8AC-89D014A83E5B}"/>
          </ac:spMkLst>
        </pc:spChg>
        <pc:spChg chg="add del">
          <ac:chgData name="Liz Poprocki" userId="a593af0f57a0a860" providerId="LiveId" clId="{83BB0DDD-C972-44B1-8083-10A069FE706B}" dt="2021-02-01T02:58:44.118" v="8650" actId="26606"/>
          <ac:spMkLst>
            <pc:docMk/>
            <pc:sldMk cId="1108626510" sldId="275"/>
            <ac:spMk id="75" creationId="{C924DBCE-E731-4B22-8181-A39C1D86276C}"/>
          </ac:spMkLst>
        </pc:spChg>
        <pc:spChg chg="add del">
          <ac:chgData name="Liz Poprocki" userId="a593af0f57a0a860" providerId="LiveId" clId="{83BB0DDD-C972-44B1-8083-10A069FE706B}" dt="2021-02-01T02:58:44.118" v="8650" actId="26606"/>
          <ac:spMkLst>
            <pc:docMk/>
            <pc:sldMk cId="1108626510" sldId="275"/>
            <ac:spMk id="77" creationId="{4CBF9756-6AC8-4C65-84DF-56FBFFA1D873}"/>
          </ac:spMkLst>
        </pc:spChg>
        <pc:spChg chg="add del">
          <ac:chgData name="Liz Poprocki" userId="a593af0f57a0a860" providerId="LiveId" clId="{83BB0DDD-C972-44B1-8083-10A069FE706B}" dt="2021-02-01T02:58:44.118" v="8650" actId="26606"/>
          <ac:spMkLst>
            <pc:docMk/>
            <pc:sldMk cId="1108626510" sldId="275"/>
            <ac:spMk id="79" creationId="{2D385988-EAAF-4C27-AF8A-2BFBECAF3D4F}"/>
          </ac:spMkLst>
        </pc:spChg>
        <pc:spChg chg="add del">
          <ac:chgData name="Liz Poprocki" userId="a593af0f57a0a860" providerId="LiveId" clId="{83BB0DDD-C972-44B1-8083-10A069FE706B}" dt="2021-02-01T02:58:44.118" v="8650" actId="26606"/>
          <ac:spMkLst>
            <pc:docMk/>
            <pc:sldMk cId="1108626510" sldId="275"/>
            <ac:spMk id="83" creationId="{B621D332-7329-4994-8836-C429A51B7549}"/>
          </ac:spMkLst>
        </pc:spChg>
        <pc:spChg chg="add del">
          <ac:chgData name="Liz Poprocki" userId="a593af0f57a0a860" providerId="LiveId" clId="{83BB0DDD-C972-44B1-8083-10A069FE706B}" dt="2021-02-01T02:58:44.118" v="8650" actId="26606"/>
          <ac:spMkLst>
            <pc:docMk/>
            <pc:sldMk cId="1108626510" sldId="275"/>
            <ac:spMk id="85" creationId="{2D20F754-35A9-4508-BE3C-C59996D1437B}"/>
          </ac:spMkLst>
        </pc:spChg>
        <pc:spChg chg="add del">
          <ac:chgData name="Liz Poprocki" userId="a593af0f57a0a860" providerId="LiveId" clId="{83BB0DDD-C972-44B1-8083-10A069FE706B}" dt="2021-02-01T02:58:47.914" v="8652" actId="26606"/>
          <ac:spMkLst>
            <pc:docMk/>
            <pc:sldMk cId="1108626510" sldId="275"/>
            <ac:spMk id="96" creationId="{E972DE0D-2E53-4159-ABD3-C601524262C2}"/>
          </ac:spMkLst>
        </pc:spChg>
        <pc:spChg chg="add del">
          <ac:chgData name="Liz Poprocki" userId="a593af0f57a0a860" providerId="LiveId" clId="{83BB0DDD-C972-44B1-8083-10A069FE706B}" dt="2021-02-01T02:58:44.118" v="8650" actId="26606"/>
          <ac:spMkLst>
            <pc:docMk/>
            <pc:sldMk cId="1108626510" sldId="275"/>
            <ac:spMk id="8196" creationId="{6A84B152-3496-4C52-AF08-97AFFC09DD2C}"/>
          </ac:spMkLst>
        </pc:spChg>
        <pc:spChg chg="add del">
          <ac:chgData name="Liz Poprocki" userId="a593af0f57a0a860" providerId="LiveId" clId="{83BB0DDD-C972-44B1-8083-10A069FE706B}" dt="2021-02-01T02:58:47.914" v="8652" actId="26606"/>
          <ac:spMkLst>
            <pc:docMk/>
            <pc:sldMk cId="1108626510" sldId="275"/>
            <ac:spMk id="8198" creationId="{828D1E49-2A21-4A83-A0E0-FB1597B4B2ED}"/>
          </ac:spMkLst>
        </pc:spChg>
        <pc:spChg chg="add">
          <ac:chgData name="Liz Poprocki" userId="a593af0f57a0a860" providerId="LiveId" clId="{83BB0DDD-C972-44B1-8083-10A069FE706B}" dt="2021-02-01T02:58:47.929" v="8653" actId="26606"/>
          <ac:spMkLst>
            <pc:docMk/>
            <pc:sldMk cId="1108626510" sldId="275"/>
            <ac:spMk id="8207" creationId="{2EB492CD-616E-47F8-933B-5E2D952A0593}"/>
          </ac:spMkLst>
        </pc:spChg>
        <pc:spChg chg="add">
          <ac:chgData name="Liz Poprocki" userId="a593af0f57a0a860" providerId="LiveId" clId="{83BB0DDD-C972-44B1-8083-10A069FE706B}" dt="2021-02-01T02:58:47.929" v="8653" actId="26606"/>
          <ac:spMkLst>
            <pc:docMk/>
            <pc:sldMk cId="1108626510" sldId="275"/>
            <ac:spMk id="8208" creationId="{59383CF9-23B5-4335-9B21-1791C4CF1C75}"/>
          </ac:spMkLst>
        </pc:spChg>
        <pc:spChg chg="add">
          <ac:chgData name="Liz Poprocki" userId="a593af0f57a0a860" providerId="LiveId" clId="{83BB0DDD-C972-44B1-8083-10A069FE706B}" dt="2021-02-01T02:58:47.929" v="8653" actId="26606"/>
          <ac:spMkLst>
            <pc:docMk/>
            <pc:sldMk cId="1108626510" sldId="275"/>
            <ac:spMk id="8209" creationId="{0007FE00-9498-4706-B255-6437B0252C02}"/>
          </ac:spMkLst>
        </pc:spChg>
        <pc:grpChg chg="add del">
          <ac:chgData name="Liz Poprocki" userId="a593af0f57a0a860" providerId="LiveId" clId="{83BB0DDD-C972-44B1-8083-10A069FE706B}" dt="2021-02-01T02:58:47.914" v="8652" actId="26606"/>
          <ac:grpSpMkLst>
            <pc:docMk/>
            <pc:sldMk cId="1108626510" sldId="275"/>
            <ac:grpSpMk id="8199" creationId="{088B852E-5494-418B-A833-75CF016A9E20}"/>
          </ac:grpSpMkLst>
        </pc:grpChg>
        <pc:picChg chg="add mod ord">
          <ac:chgData name="Liz Poprocki" userId="a593af0f57a0a860" providerId="LiveId" clId="{83BB0DDD-C972-44B1-8083-10A069FE706B}" dt="2021-02-01T02:58:47.929" v="8653" actId="26606"/>
          <ac:picMkLst>
            <pc:docMk/>
            <pc:sldMk cId="1108626510" sldId="275"/>
            <ac:picMk id="8194" creationId="{6EA66E37-CE0F-4441-9290-06FE2D11AFCB}"/>
          </ac:picMkLst>
        </pc:picChg>
        <pc:cxnChg chg="add del">
          <ac:chgData name="Liz Poprocki" userId="a593af0f57a0a860" providerId="LiveId" clId="{83BB0DDD-C972-44B1-8083-10A069FE706B}" dt="2021-02-01T02:58:44.118" v="8650" actId="26606"/>
          <ac:cxnSpMkLst>
            <pc:docMk/>
            <pc:sldMk cId="1108626510" sldId="275"/>
            <ac:cxnSpMk id="81" creationId="{43621FD4-D14D-45D5-9A57-9A2DE5EA59C0}"/>
          </ac:cxnSpMkLst>
        </pc:cxnChg>
      </pc:sldChg>
      <pc:sldChg chg="addSp modSp new mod setBg">
        <pc:chgData name="Liz Poprocki" userId="a593af0f57a0a860" providerId="LiveId" clId="{83BB0DDD-C972-44B1-8083-10A069FE706B}" dt="2021-02-01T03:07:11.772" v="8837" actId="27636"/>
        <pc:sldMkLst>
          <pc:docMk/>
          <pc:sldMk cId="2216128003" sldId="276"/>
        </pc:sldMkLst>
        <pc:spChg chg="mod">
          <ac:chgData name="Liz Poprocki" userId="a593af0f57a0a860" providerId="LiveId" clId="{83BB0DDD-C972-44B1-8083-10A069FE706B}" dt="2021-02-01T03:01:19.882" v="8731" actId="26606"/>
          <ac:spMkLst>
            <pc:docMk/>
            <pc:sldMk cId="2216128003" sldId="276"/>
            <ac:spMk id="2" creationId="{5698010A-4022-4A05-BBE6-9269CE1DD4D2}"/>
          </ac:spMkLst>
        </pc:spChg>
        <pc:spChg chg="mod">
          <ac:chgData name="Liz Poprocki" userId="a593af0f57a0a860" providerId="LiveId" clId="{83BB0DDD-C972-44B1-8083-10A069FE706B}" dt="2021-02-01T03:07:11.772" v="8837" actId="27636"/>
          <ac:spMkLst>
            <pc:docMk/>
            <pc:sldMk cId="2216128003" sldId="276"/>
            <ac:spMk id="3" creationId="{C7E33B05-711F-4502-AF39-2FEB6C3F1E2C}"/>
          </ac:spMkLst>
        </pc:spChg>
        <pc:spChg chg="mod">
          <ac:chgData name="Liz Poprocki" userId="a593af0f57a0a860" providerId="LiveId" clId="{83BB0DDD-C972-44B1-8083-10A069FE706B}" dt="2021-02-01T03:01:19.882" v="8731" actId="26606"/>
          <ac:spMkLst>
            <pc:docMk/>
            <pc:sldMk cId="2216128003" sldId="276"/>
            <ac:spMk id="4" creationId="{07BCAABE-7402-41BC-B703-D7BA8A131991}"/>
          </ac:spMkLst>
        </pc:spChg>
        <pc:spChg chg="add">
          <ac:chgData name="Liz Poprocki" userId="a593af0f57a0a860" providerId="LiveId" clId="{83BB0DDD-C972-44B1-8083-10A069FE706B}" dt="2021-02-01T03:01:19.882" v="8731" actId="26606"/>
          <ac:spMkLst>
            <pc:docMk/>
            <pc:sldMk cId="2216128003" sldId="276"/>
            <ac:spMk id="71" creationId="{2EB492CD-616E-47F8-933B-5E2D952A0593}"/>
          </ac:spMkLst>
        </pc:spChg>
        <pc:spChg chg="add">
          <ac:chgData name="Liz Poprocki" userId="a593af0f57a0a860" providerId="LiveId" clId="{83BB0DDD-C972-44B1-8083-10A069FE706B}" dt="2021-02-01T03:01:19.882" v="8731" actId="26606"/>
          <ac:spMkLst>
            <pc:docMk/>
            <pc:sldMk cId="2216128003" sldId="276"/>
            <ac:spMk id="73" creationId="{59383CF9-23B5-4335-9B21-1791C4CF1C75}"/>
          </ac:spMkLst>
        </pc:spChg>
        <pc:spChg chg="add">
          <ac:chgData name="Liz Poprocki" userId="a593af0f57a0a860" providerId="LiveId" clId="{83BB0DDD-C972-44B1-8083-10A069FE706B}" dt="2021-02-01T03:01:19.882" v="8731" actId="26606"/>
          <ac:spMkLst>
            <pc:docMk/>
            <pc:sldMk cId="2216128003" sldId="276"/>
            <ac:spMk id="75" creationId="{0007FE00-9498-4706-B255-6437B0252C02}"/>
          </ac:spMkLst>
        </pc:spChg>
        <pc:picChg chg="add mod ord">
          <ac:chgData name="Liz Poprocki" userId="a593af0f57a0a860" providerId="LiveId" clId="{83BB0DDD-C972-44B1-8083-10A069FE706B}" dt="2021-02-01T03:01:19.882" v="8731" actId="26606"/>
          <ac:picMkLst>
            <pc:docMk/>
            <pc:sldMk cId="2216128003" sldId="276"/>
            <ac:picMk id="9218" creationId="{B9619E79-E9B6-4F1B-85B5-CDEF7ED11858}"/>
          </ac:picMkLst>
        </pc:picChg>
      </pc:sldChg>
      <pc:sldChg chg="modSp new del mod">
        <pc:chgData name="Liz Poprocki" userId="a593af0f57a0a860" providerId="LiveId" clId="{83BB0DDD-C972-44B1-8083-10A069FE706B}" dt="2021-02-01T02:26:52.642" v="5698" actId="2696"/>
        <pc:sldMkLst>
          <pc:docMk/>
          <pc:sldMk cId="2372353370" sldId="276"/>
        </pc:sldMkLst>
        <pc:spChg chg="mod">
          <ac:chgData name="Liz Poprocki" userId="a593af0f57a0a860" providerId="LiveId" clId="{83BB0DDD-C972-44B1-8083-10A069FE706B}" dt="2021-02-01T02:24:16.199" v="5662" actId="20577"/>
          <ac:spMkLst>
            <pc:docMk/>
            <pc:sldMk cId="2372353370" sldId="276"/>
            <ac:spMk id="2" creationId="{D7C24D87-8763-4E1F-BC1B-AE1563F2E1D0}"/>
          </ac:spMkLst>
        </pc:spChg>
        <pc:spChg chg="mod">
          <ac:chgData name="Liz Poprocki" userId="a593af0f57a0a860" providerId="LiveId" clId="{83BB0DDD-C972-44B1-8083-10A069FE706B}" dt="2021-02-01T02:24:22.826" v="5693" actId="20577"/>
          <ac:spMkLst>
            <pc:docMk/>
            <pc:sldMk cId="2372353370" sldId="276"/>
            <ac:spMk id="3" creationId="{3B2A1ACD-9D56-4E0C-AE1F-530E2062C6AD}"/>
          </ac:spMkLst>
        </pc:spChg>
      </pc:sldChg>
      <pc:sldChg chg="addSp modSp new mod setBg">
        <pc:chgData name="Liz Poprocki" userId="a593af0f57a0a860" providerId="LiveId" clId="{83BB0DDD-C972-44B1-8083-10A069FE706B}" dt="2021-02-01T03:01:53.105" v="8733" actId="26606"/>
        <pc:sldMkLst>
          <pc:docMk/>
          <pc:sldMk cId="2121329624" sldId="277"/>
        </pc:sldMkLst>
        <pc:spChg chg="mod">
          <ac:chgData name="Liz Poprocki" userId="a593af0f57a0a860" providerId="LiveId" clId="{83BB0DDD-C972-44B1-8083-10A069FE706B}" dt="2021-02-01T03:01:53.105" v="8733" actId="26606"/>
          <ac:spMkLst>
            <pc:docMk/>
            <pc:sldMk cId="2121329624" sldId="277"/>
            <ac:spMk id="2" creationId="{8D77291F-0979-456D-8C55-BC85C071B508}"/>
          </ac:spMkLst>
        </pc:spChg>
        <pc:spChg chg="mod">
          <ac:chgData name="Liz Poprocki" userId="a593af0f57a0a860" providerId="LiveId" clId="{83BB0DDD-C972-44B1-8083-10A069FE706B}" dt="2021-02-01T03:01:53.105" v="8733" actId="26606"/>
          <ac:spMkLst>
            <pc:docMk/>
            <pc:sldMk cId="2121329624" sldId="277"/>
            <ac:spMk id="3" creationId="{D40FA175-7924-4785-9E40-B3B32CCF1867}"/>
          </ac:spMkLst>
        </pc:spChg>
        <pc:spChg chg="mod">
          <ac:chgData name="Liz Poprocki" userId="a593af0f57a0a860" providerId="LiveId" clId="{83BB0DDD-C972-44B1-8083-10A069FE706B}" dt="2021-02-01T03:01:53.105" v="8733" actId="26606"/>
          <ac:spMkLst>
            <pc:docMk/>
            <pc:sldMk cId="2121329624" sldId="277"/>
            <ac:spMk id="4" creationId="{2352852D-4663-472F-9D3A-C1E19E260470}"/>
          </ac:spMkLst>
        </pc:spChg>
        <pc:spChg chg="add">
          <ac:chgData name="Liz Poprocki" userId="a593af0f57a0a860" providerId="LiveId" clId="{83BB0DDD-C972-44B1-8083-10A069FE706B}" dt="2021-02-01T03:01:53.105" v="8733" actId="26606"/>
          <ac:spMkLst>
            <pc:docMk/>
            <pc:sldMk cId="2121329624" sldId="277"/>
            <ac:spMk id="71" creationId="{2C61293E-6EBE-43EF-A52C-9BEBFD7679D4}"/>
          </ac:spMkLst>
        </pc:spChg>
        <pc:spChg chg="add">
          <ac:chgData name="Liz Poprocki" userId="a593af0f57a0a860" providerId="LiveId" clId="{83BB0DDD-C972-44B1-8083-10A069FE706B}" dt="2021-02-01T03:01:53.105" v="8733" actId="26606"/>
          <ac:spMkLst>
            <pc:docMk/>
            <pc:sldMk cId="2121329624" sldId="277"/>
            <ac:spMk id="73" creationId="{21540236-BFD5-4A9D-8840-4703E7F76825}"/>
          </ac:spMkLst>
        </pc:spChg>
        <pc:picChg chg="add mod ord">
          <ac:chgData name="Liz Poprocki" userId="a593af0f57a0a860" providerId="LiveId" clId="{83BB0DDD-C972-44B1-8083-10A069FE706B}" dt="2021-02-01T03:01:53.105" v="8733" actId="26606"/>
          <ac:picMkLst>
            <pc:docMk/>
            <pc:sldMk cId="2121329624" sldId="277"/>
            <ac:picMk id="10242" creationId="{C80167F0-775E-4234-A5CA-A8F25EB21A28}"/>
          </ac:picMkLst>
        </pc:picChg>
      </pc:sldChg>
      <pc:sldChg chg="modSp new del mod">
        <pc:chgData name="Liz Poprocki" userId="a593af0f57a0a860" providerId="LiveId" clId="{83BB0DDD-C972-44B1-8083-10A069FE706B}" dt="2021-02-01T02:52:23.534" v="7651" actId="2696"/>
        <pc:sldMkLst>
          <pc:docMk/>
          <pc:sldMk cId="902812572" sldId="278"/>
        </pc:sldMkLst>
        <pc:spChg chg="mod">
          <ac:chgData name="Liz Poprocki" userId="a593af0f57a0a860" providerId="LiveId" clId="{83BB0DDD-C972-44B1-8083-10A069FE706B}" dt="2021-02-01T02:52:09.898" v="7649" actId="20577"/>
          <ac:spMkLst>
            <pc:docMk/>
            <pc:sldMk cId="902812572" sldId="278"/>
            <ac:spMk id="2" creationId="{2273347A-D65F-405F-9789-5A9F8361EF62}"/>
          </ac:spMkLst>
        </pc:spChg>
        <pc:spChg chg="mod">
          <ac:chgData name="Liz Poprocki" userId="a593af0f57a0a860" providerId="LiveId" clId="{83BB0DDD-C972-44B1-8083-10A069FE706B}" dt="2021-02-01T02:52:12.193" v="7650" actId="20577"/>
          <ac:spMkLst>
            <pc:docMk/>
            <pc:sldMk cId="902812572" sldId="278"/>
            <ac:spMk id="3" creationId="{7B27E084-0F8A-4050-AF1B-EFE2A1E768B4}"/>
          </ac:spMkLst>
        </pc:spChg>
      </pc:sldChg>
      <pc:sldChg chg="addSp modSp new mod setBg">
        <pc:chgData name="Liz Poprocki" userId="a593af0f57a0a860" providerId="LiveId" clId="{83BB0DDD-C972-44B1-8083-10A069FE706B}" dt="2021-02-01T03:05:01.845" v="8740" actId="1076"/>
        <pc:sldMkLst>
          <pc:docMk/>
          <pc:sldMk cId="1599773410" sldId="279"/>
        </pc:sldMkLst>
        <pc:spChg chg="mod">
          <ac:chgData name="Liz Poprocki" userId="a593af0f57a0a860" providerId="LiveId" clId="{83BB0DDD-C972-44B1-8083-10A069FE706B}" dt="2021-02-01T03:05:01.845" v="8740" actId="1076"/>
          <ac:spMkLst>
            <pc:docMk/>
            <pc:sldMk cId="1599773410" sldId="279"/>
            <ac:spMk id="2" creationId="{839133AB-B923-45EF-8430-CDA64CD89ED0}"/>
          </ac:spMkLst>
        </pc:spChg>
        <pc:spChg chg="mod">
          <ac:chgData name="Liz Poprocki" userId="a593af0f57a0a860" providerId="LiveId" clId="{83BB0DDD-C972-44B1-8083-10A069FE706B}" dt="2021-02-01T03:04:37.244" v="8738" actId="20577"/>
          <ac:spMkLst>
            <pc:docMk/>
            <pc:sldMk cId="1599773410" sldId="279"/>
            <ac:spMk id="3" creationId="{C5FD1B61-A5C3-4616-AF28-F8FE4E9CCA52}"/>
          </ac:spMkLst>
        </pc:spChg>
        <pc:spChg chg="mod">
          <ac:chgData name="Liz Poprocki" userId="a593af0f57a0a860" providerId="LiveId" clId="{83BB0DDD-C972-44B1-8083-10A069FE706B}" dt="2021-02-01T03:02:47.523" v="8735" actId="26606"/>
          <ac:spMkLst>
            <pc:docMk/>
            <pc:sldMk cId="1599773410" sldId="279"/>
            <ac:spMk id="4" creationId="{2CEED23C-CF93-49FE-9A8E-E832B1E6284A}"/>
          </ac:spMkLst>
        </pc:spChg>
        <pc:spChg chg="add">
          <ac:chgData name="Liz Poprocki" userId="a593af0f57a0a860" providerId="LiveId" clId="{83BB0DDD-C972-44B1-8083-10A069FE706B}" dt="2021-02-01T03:02:47.523" v="8735" actId="26606"/>
          <ac:spMkLst>
            <pc:docMk/>
            <pc:sldMk cId="1599773410" sldId="279"/>
            <ac:spMk id="71" creationId="{2C61293E-6EBE-43EF-A52C-9BEBFD7679D4}"/>
          </ac:spMkLst>
        </pc:spChg>
        <pc:spChg chg="add">
          <ac:chgData name="Liz Poprocki" userId="a593af0f57a0a860" providerId="LiveId" clId="{83BB0DDD-C972-44B1-8083-10A069FE706B}" dt="2021-02-01T03:02:47.523" v="8735" actId="26606"/>
          <ac:spMkLst>
            <pc:docMk/>
            <pc:sldMk cId="1599773410" sldId="279"/>
            <ac:spMk id="73" creationId="{21540236-BFD5-4A9D-8840-4703E7F76825}"/>
          </ac:spMkLst>
        </pc:spChg>
        <pc:picChg chg="add mod ord">
          <ac:chgData name="Liz Poprocki" userId="a593af0f57a0a860" providerId="LiveId" clId="{83BB0DDD-C972-44B1-8083-10A069FE706B}" dt="2021-02-01T03:02:47.523" v="8735" actId="26606"/>
          <ac:picMkLst>
            <pc:docMk/>
            <pc:sldMk cId="1599773410" sldId="279"/>
            <ac:picMk id="11266" creationId="{D7DBAC11-EA76-4B9D-B1F5-7FEB6C5089C7}"/>
          </ac:picMkLst>
        </pc:picChg>
      </pc:sldChg>
      <pc:sldChg chg="addSp modSp new mod setBg">
        <pc:chgData name="Liz Poprocki" userId="a593af0f57a0a860" providerId="LiveId" clId="{83BB0DDD-C972-44B1-8083-10A069FE706B}" dt="2021-02-01T03:13:32.522" v="8884" actId="1076"/>
        <pc:sldMkLst>
          <pc:docMk/>
          <pc:sldMk cId="2632145423" sldId="280"/>
        </pc:sldMkLst>
        <pc:spChg chg="mod">
          <ac:chgData name="Liz Poprocki" userId="a593af0f57a0a860" providerId="LiveId" clId="{83BB0DDD-C972-44B1-8083-10A069FE706B}" dt="2021-02-01T03:13:28.258" v="8883" actId="1076"/>
          <ac:spMkLst>
            <pc:docMk/>
            <pc:sldMk cId="2632145423" sldId="280"/>
            <ac:spMk id="2" creationId="{82F06C5D-66BC-4494-9C8C-80B57D619AED}"/>
          </ac:spMkLst>
        </pc:spChg>
        <pc:spChg chg="mod">
          <ac:chgData name="Liz Poprocki" userId="a593af0f57a0a860" providerId="LiveId" clId="{83BB0DDD-C972-44B1-8083-10A069FE706B}" dt="2021-02-01T03:13:32.522" v="8884" actId="1076"/>
          <ac:spMkLst>
            <pc:docMk/>
            <pc:sldMk cId="2632145423" sldId="280"/>
            <ac:spMk id="3" creationId="{3F06E5C4-8CEE-44AC-98A9-590F7270AF95}"/>
          </ac:spMkLst>
        </pc:spChg>
        <pc:spChg chg="mod ord">
          <ac:chgData name="Liz Poprocki" userId="a593af0f57a0a860" providerId="LiveId" clId="{83BB0DDD-C972-44B1-8083-10A069FE706B}" dt="2021-02-01T03:10:34.676" v="8866" actId="26606"/>
          <ac:spMkLst>
            <pc:docMk/>
            <pc:sldMk cId="2632145423" sldId="280"/>
            <ac:spMk id="4" creationId="{BC3F2581-AED2-45D4-9852-F989360C72F8}"/>
          </ac:spMkLst>
        </pc:spChg>
        <pc:spChg chg="add">
          <ac:chgData name="Liz Poprocki" userId="a593af0f57a0a860" providerId="LiveId" clId="{83BB0DDD-C972-44B1-8083-10A069FE706B}" dt="2021-02-01T03:10:34.676" v="8866" actId="26606"/>
          <ac:spMkLst>
            <pc:docMk/>
            <pc:sldMk cId="2632145423" sldId="280"/>
            <ac:spMk id="71" creationId="{C0DB9C61-90E0-484F-8602-02F49EDC1B70}"/>
          </ac:spMkLst>
        </pc:spChg>
        <pc:spChg chg="add">
          <ac:chgData name="Liz Poprocki" userId="a593af0f57a0a860" providerId="LiveId" clId="{83BB0DDD-C972-44B1-8083-10A069FE706B}" dt="2021-02-01T03:10:34.676" v="8866" actId="26606"/>
          <ac:spMkLst>
            <pc:docMk/>
            <pc:sldMk cId="2632145423" sldId="280"/>
            <ac:spMk id="73" creationId="{3F7ED563-E5DB-4937-BF78-7893C4DC92A0}"/>
          </ac:spMkLst>
        </pc:spChg>
        <pc:spChg chg="add">
          <ac:chgData name="Liz Poprocki" userId="a593af0f57a0a860" providerId="LiveId" clId="{83BB0DDD-C972-44B1-8083-10A069FE706B}" dt="2021-02-01T03:10:34.676" v="8866" actId="26606"/>
          <ac:spMkLst>
            <pc:docMk/>
            <pc:sldMk cId="2632145423" sldId="280"/>
            <ac:spMk id="75" creationId="{2306B647-FE95-4550-8350-3D2180C62211}"/>
          </ac:spMkLst>
        </pc:spChg>
        <pc:picChg chg="add mod">
          <ac:chgData name="Liz Poprocki" userId="a593af0f57a0a860" providerId="LiveId" clId="{83BB0DDD-C972-44B1-8083-10A069FE706B}" dt="2021-02-01T03:10:42.317" v="8868" actId="1076"/>
          <ac:picMkLst>
            <pc:docMk/>
            <pc:sldMk cId="2632145423" sldId="280"/>
            <ac:picMk id="12290" creationId="{9FDD9DA7-BB4D-4BB8-943A-A2CBD66BB181}"/>
          </ac:picMkLst>
        </pc:picChg>
      </pc:sldChg>
      <pc:sldChg chg="addSp modSp new mod setBg">
        <pc:chgData name="Liz Poprocki" userId="a593af0f57a0a860" providerId="LiveId" clId="{83BB0DDD-C972-44B1-8083-10A069FE706B}" dt="2021-02-01T03:12:48.547" v="8871" actId="26606"/>
        <pc:sldMkLst>
          <pc:docMk/>
          <pc:sldMk cId="2149239344" sldId="281"/>
        </pc:sldMkLst>
        <pc:spChg chg="mod">
          <ac:chgData name="Liz Poprocki" userId="a593af0f57a0a860" providerId="LiveId" clId="{83BB0DDD-C972-44B1-8083-10A069FE706B}" dt="2021-02-01T03:12:48.547" v="8871" actId="26606"/>
          <ac:spMkLst>
            <pc:docMk/>
            <pc:sldMk cId="2149239344" sldId="281"/>
            <ac:spMk id="2" creationId="{33E0F337-EDDE-4E70-A915-EB7650999C9D}"/>
          </ac:spMkLst>
        </pc:spChg>
        <pc:spChg chg="mod">
          <ac:chgData name="Liz Poprocki" userId="a593af0f57a0a860" providerId="LiveId" clId="{83BB0DDD-C972-44B1-8083-10A069FE706B}" dt="2021-02-01T03:12:48.547" v="8871" actId="26606"/>
          <ac:spMkLst>
            <pc:docMk/>
            <pc:sldMk cId="2149239344" sldId="281"/>
            <ac:spMk id="3" creationId="{8C2791BD-AADB-469E-956D-5BBD8B46335C}"/>
          </ac:spMkLst>
        </pc:spChg>
        <pc:spChg chg="mod ord">
          <ac:chgData name="Liz Poprocki" userId="a593af0f57a0a860" providerId="LiveId" clId="{83BB0DDD-C972-44B1-8083-10A069FE706B}" dt="2021-02-01T03:12:48.547" v="8871" actId="26606"/>
          <ac:spMkLst>
            <pc:docMk/>
            <pc:sldMk cId="2149239344" sldId="281"/>
            <ac:spMk id="4" creationId="{597E839D-8E65-438A-AA01-4D80DA046190}"/>
          </ac:spMkLst>
        </pc:spChg>
        <pc:spChg chg="add">
          <ac:chgData name="Liz Poprocki" userId="a593af0f57a0a860" providerId="LiveId" clId="{83BB0DDD-C972-44B1-8083-10A069FE706B}" dt="2021-02-01T03:12:48.547" v="8871" actId="26606"/>
          <ac:spMkLst>
            <pc:docMk/>
            <pc:sldMk cId="2149239344" sldId="281"/>
            <ac:spMk id="71" creationId="{C0DB9C61-90E0-484F-8602-02F49EDC1B70}"/>
          </ac:spMkLst>
        </pc:spChg>
        <pc:spChg chg="add">
          <ac:chgData name="Liz Poprocki" userId="a593af0f57a0a860" providerId="LiveId" clId="{83BB0DDD-C972-44B1-8083-10A069FE706B}" dt="2021-02-01T03:12:48.547" v="8871" actId="26606"/>
          <ac:spMkLst>
            <pc:docMk/>
            <pc:sldMk cId="2149239344" sldId="281"/>
            <ac:spMk id="73" creationId="{3F7ED563-E5DB-4937-BF78-7893C4DC92A0}"/>
          </ac:spMkLst>
        </pc:spChg>
        <pc:spChg chg="add">
          <ac:chgData name="Liz Poprocki" userId="a593af0f57a0a860" providerId="LiveId" clId="{83BB0DDD-C972-44B1-8083-10A069FE706B}" dt="2021-02-01T03:12:48.547" v="8871" actId="26606"/>
          <ac:spMkLst>
            <pc:docMk/>
            <pc:sldMk cId="2149239344" sldId="281"/>
            <ac:spMk id="75" creationId="{2306B647-FE95-4550-8350-3D2180C62211}"/>
          </ac:spMkLst>
        </pc:spChg>
        <pc:picChg chg="add mod">
          <ac:chgData name="Liz Poprocki" userId="a593af0f57a0a860" providerId="LiveId" clId="{83BB0DDD-C972-44B1-8083-10A069FE706B}" dt="2021-02-01T03:12:48.547" v="8871" actId="26606"/>
          <ac:picMkLst>
            <pc:docMk/>
            <pc:sldMk cId="2149239344" sldId="281"/>
            <ac:picMk id="13314" creationId="{586D5081-3219-4B9A-A947-51D1CE1B769B}"/>
          </ac:picMkLst>
        </pc:picChg>
      </pc:sldChg>
      <pc:sldChg chg="addSp delSp modSp new mod setBg">
        <pc:chgData name="Liz Poprocki" userId="a593af0f57a0a860" providerId="LiveId" clId="{83BB0DDD-C972-44B1-8083-10A069FE706B}" dt="2021-02-01T03:17:26.929" v="9397" actId="1076"/>
        <pc:sldMkLst>
          <pc:docMk/>
          <pc:sldMk cId="2573798302" sldId="282"/>
        </pc:sldMkLst>
        <pc:spChg chg="mod">
          <ac:chgData name="Liz Poprocki" userId="a593af0f57a0a860" providerId="LiveId" clId="{83BB0DDD-C972-44B1-8083-10A069FE706B}" dt="2021-02-01T03:17:20.690" v="9396" actId="26606"/>
          <ac:spMkLst>
            <pc:docMk/>
            <pc:sldMk cId="2573798302" sldId="282"/>
            <ac:spMk id="2" creationId="{0C416E36-B83A-4444-B70C-E8233CE8F4E1}"/>
          </ac:spMkLst>
        </pc:spChg>
        <pc:spChg chg="mod">
          <ac:chgData name="Liz Poprocki" userId="a593af0f57a0a860" providerId="LiveId" clId="{83BB0DDD-C972-44B1-8083-10A069FE706B}" dt="2021-02-01T03:17:26.929" v="9397" actId="1076"/>
          <ac:spMkLst>
            <pc:docMk/>
            <pc:sldMk cId="2573798302" sldId="282"/>
            <ac:spMk id="3" creationId="{333CCAF3-081B-4E01-9841-4246630B901D}"/>
          </ac:spMkLst>
        </pc:spChg>
        <pc:spChg chg="mod">
          <ac:chgData name="Liz Poprocki" userId="a593af0f57a0a860" providerId="LiveId" clId="{83BB0DDD-C972-44B1-8083-10A069FE706B}" dt="2021-02-01T03:17:20.690" v="9396" actId="26606"/>
          <ac:spMkLst>
            <pc:docMk/>
            <pc:sldMk cId="2573798302" sldId="282"/>
            <ac:spMk id="4" creationId="{12D9CFDB-CF0C-42AA-8263-B107BE30636C}"/>
          </ac:spMkLst>
        </pc:spChg>
        <pc:spChg chg="add del">
          <ac:chgData name="Liz Poprocki" userId="a593af0f57a0a860" providerId="LiveId" clId="{83BB0DDD-C972-44B1-8083-10A069FE706B}" dt="2021-02-01T03:17:20.677" v="9395" actId="26606"/>
          <ac:spMkLst>
            <pc:docMk/>
            <pc:sldMk cId="2573798302" sldId="282"/>
            <ac:spMk id="9" creationId="{F837543A-6020-4505-A233-C9DB4BF74011}"/>
          </ac:spMkLst>
        </pc:spChg>
        <pc:spChg chg="add del">
          <ac:chgData name="Liz Poprocki" userId="a593af0f57a0a860" providerId="LiveId" clId="{83BB0DDD-C972-44B1-8083-10A069FE706B}" dt="2021-02-01T03:17:20.677" v="9395" actId="26606"/>
          <ac:spMkLst>
            <pc:docMk/>
            <pc:sldMk cId="2573798302" sldId="282"/>
            <ac:spMk id="11" creationId="{35B16301-FB18-48BA-A6DD-C37CAF6F9A18}"/>
          </ac:spMkLst>
        </pc:spChg>
        <pc:spChg chg="add del">
          <ac:chgData name="Liz Poprocki" userId="a593af0f57a0a860" providerId="LiveId" clId="{83BB0DDD-C972-44B1-8083-10A069FE706B}" dt="2021-02-01T03:17:20.677" v="9395" actId="26606"/>
          <ac:spMkLst>
            <pc:docMk/>
            <pc:sldMk cId="2573798302" sldId="282"/>
            <ac:spMk id="13" creationId="{C3C0D90E-074A-4F52-9B11-B52BEF4BCBE5}"/>
          </ac:spMkLst>
        </pc:spChg>
        <pc:spChg chg="add del">
          <ac:chgData name="Liz Poprocki" userId="a593af0f57a0a860" providerId="LiveId" clId="{83BB0DDD-C972-44B1-8083-10A069FE706B}" dt="2021-02-01T03:17:20.677" v="9395" actId="26606"/>
          <ac:spMkLst>
            <pc:docMk/>
            <pc:sldMk cId="2573798302" sldId="282"/>
            <ac:spMk id="15" creationId="{CABBD4C1-E6F8-46F6-8152-A8A97490BF4D}"/>
          </ac:spMkLst>
        </pc:spChg>
        <pc:spChg chg="add del">
          <ac:chgData name="Liz Poprocki" userId="a593af0f57a0a860" providerId="LiveId" clId="{83BB0DDD-C972-44B1-8083-10A069FE706B}" dt="2021-02-01T03:17:20.677" v="9395" actId="26606"/>
          <ac:spMkLst>
            <pc:docMk/>
            <pc:sldMk cId="2573798302" sldId="282"/>
            <ac:spMk id="17" creationId="{83BA5EF5-1FE9-4BF9-83BB-269BCDDF6156}"/>
          </ac:spMkLst>
        </pc:spChg>
        <pc:spChg chg="add del">
          <ac:chgData name="Liz Poprocki" userId="a593af0f57a0a860" providerId="LiveId" clId="{83BB0DDD-C972-44B1-8083-10A069FE706B}" dt="2021-02-01T03:17:20.677" v="9395" actId="26606"/>
          <ac:spMkLst>
            <pc:docMk/>
            <pc:sldMk cId="2573798302" sldId="282"/>
            <ac:spMk id="21" creationId="{88853921-7BC9-4BDE-ACAB-133C683C82D6}"/>
          </ac:spMkLst>
        </pc:spChg>
        <pc:spChg chg="add del">
          <ac:chgData name="Liz Poprocki" userId="a593af0f57a0a860" providerId="LiveId" clId="{83BB0DDD-C972-44B1-8083-10A069FE706B}" dt="2021-02-01T03:17:20.677" v="9395" actId="26606"/>
          <ac:spMkLst>
            <pc:docMk/>
            <pc:sldMk cId="2573798302" sldId="282"/>
            <ac:spMk id="23" creationId="{09192968-3AE7-4470-A61C-97294BB92731}"/>
          </ac:spMkLst>
        </pc:spChg>
        <pc:spChg chg="add del">
          <ac:chgData name="Liz Poprocki" userId="a593af0f57a0a860" providerId="LiveId" clId="{83BB0DDD-C972-44B1-8083-10A069FE706B}" dt="2021-02-01T03:17:20.677" v="9395" actId="26606"/>
          <ac:spMkLst>
            <pc:docMk/>
            <pc:sldMk cId="2573798302" sldId="282"/>
            <ac:spMk id="25" creationId="{3AB72E55-43E4-4356-BFE8-E2102CB0B505}"/>
          </ac:spMkLst>
        </pc:spChg>
        <pc:spChg chg="add">
          <ac:chgData name="Liz Poprocki" userId="a593af0f57a0a860" providerId="LiveId" clId="{83BB0DDD-C972-44B1-8083-10A069FE706B}" dt="2021-02-01T03:17:20.690" v="9396" actId="26606"/>
          <ac:spMkLst>
            <pc:docMk/>
            <pc:sldMk cId="2573798302" sldId="282"/>
            <ac:spMk id="27" creationId="{907EF6B7-1338-4443-8C46-6A318D952DFD}"/>
          </ac:spMkLst>
        </pc:spChg>
        <pc:spChg chg="add">
          <ac:chgData name="Liz Poprocki" userId="a593af0f57a0a860" providerId="LiveId" clId="{83BB0DDD-C972-44B1-8083-10A069FE706B}" dt="2021-02-01T03:17:20.690" v="9396" actId="26606"/>
          <ac:spMkLst>
            <pc:docMk/>
            <pc:sldMk cId="2573798302" sldId="282"/>
            <ac:spMk id="28" creationId="{DAAE4CDD-124C-4DCF-9584-B6033B545DD5}"/>
          </ac:spMkLst>
        </pc:spChg>
        <pc:spChg chg="add">
          <ac:chgData name="Liz Poprocki" userId="a593af0f57a0a860" providerId="LiveId" clId="{83BB0DDD-C972-44B1-8083-10A069FE706B}" dt="2021-02-01T03:17:20.690" v="9396" actId="26606"/>
          <ac:spMkLst>
            <pc:docMk/>
            <pc:sldMk cId="2573798302" sldId="282"/>
            <ac:spMk id="29" creationId="{081E4A58-353D-44AE-B2FC-2A74E2E400F7}"/>
          </ac:spMkLst>
        </pc:spChg>
        <pc:cxnChg chg="add del">
          <ac:chgData name="Liz Poprocki" userId="a593af0f57a0a860" providerId="LiveId" clId="{83BB0DDD-C972-44B1-8083-10A069FE706B}" dt="2021-02-01T03:17:20.677" v="9395" actId="26606"/>
          <ac:cxnSpMkLst>
            <pc:docMk/>
            <pc:sldMk cId="2573798302" sldId="282"/>
            <ac:cxnSpMk id="19" creationId="{4B3BCACB-5880-460B-9606-8C433A9AF99D}"/>
          </ac:cxnSpMkLst>
        </pc:cxnChg>
      </pc:sldChg>
      <pc:sldChg chg="addSp delSp modSp new mod setBg">
        <pc:chgData name="Liz Poprocki" userId="a593af0f57a0a860" providerId="LiveId" clId="{83BB0DDD-C972-44B1-8083-10A069FE706B}" dt="2021-02-01T03:48:21.043" v="11546" actId="113"/>
        <pc:sldMkLst>
          <pc:docMk/>
          <pc:sldMk cId="929967734" sldId="283"/>
        </pc:sldMkLst>
        <pc:spChg chg="mod">
          <ac:chgData name="Liz Poprocki" userId="a593af0f57a0a860" providerId="LiveId" clId="{83BB0DDD-C972-44B1-8083-10A069FE706B}" dt="2021-02-01T03:48:21.043" v="11546" actId="113"/>
          <ac:spMkLst>
            <pc:docMk/>
            <pc:sldMk cId="929967734" sldId="283"/>
            <ac:spMk id="2" creationId="{472FE7BD-F938-418B-80A5-4D752522B293}"/>
          </ac:spMkLst>
        </pc:spChg>
        <pc:spChg chg="del mod">
          <ac:chgData name="Liz Poprocki" userId="a593af0f57a0a860" providerId="LiveId" clId="{83BB0DDD-C972-44B1-8083-10A069FE706B}" dt="2021-02-01T03:17:56.204" v="9443" actId="21"/>
          <ac:spMkLst>
            <pc:docMk/>
            <pc:sldMk cId="929967734" sldId="283"/>
            <ac:spMk id="3" creationId="{CE42870D-0AA4-4594-8F32-AA4CAF8920B5}"/>
          </ac:spMkLst>
        </pc:spChg>
        <pc:spChg chg="mod">
          <ac:chgData name="Liz Poprocki" userId="a593af0f57a0a860" providerId="LiveId" clId="{83BB0DDD-C972-44B1-8083-10A069FE706B}" dt="2021-02-01T03:17:51.633" v="9442" actId="26606"/>
          <ac:spMkLst>
            <pc:docMk/>
            <pc:sldMk cId="929967734" sldId="283"/>
            <ac:spMk id="4" creationId="{0723A5EC-A882-4B1A-B24C-F7BF939B0DFE}"/>
          </ac:spMkLst>
        </pc:spChg>
        <pc:spChg chg="add">
          <ac:chgData name="Liz Poprocki" userId="a593af0f57a0a860" providerId="LiveId" clId="{83BB0DDD-C972-44B1-8083-10A069FE706B}" dt="2021-02-01T03:17:51.633" v="9442" actId="26606"/>
          <ac:spMkLst>
            <pc:docMk/>
            <pc:sldMk cId="929967734" sldId="283"/>
            <ac:spMk id="10" creationId="{870A1295-61BC-4214-AA3E-D396673024D0}"/>
          </ac:spMkLst>
        </pc:spChg>
        <pc:grpChg chg="add">
          <ac:chgData name="Liz Poprocki" userId="a593af0f57a0a860" providerId="LiveId" clId="{83BB0DDD-C972-44B1-8083-10A069FE706B}" dt="2021-02-01T03:17:51.633" v="9442" actId="26606"/>
          <ac:grpSpMkLst>
            <pc:docMk/>
            <pc:sldMk cId="929967734" sldId="283"/>
            <ac:grpSpMk id="12" creationId="{0B139475-2B26-4CA9-9413-DE741E49F7BB}"/>
          </ac:grpSpMkLst>
        </pc:grpChg>
        <pc:picChg chg="add">
          <ac:chgData name="Liz Poprocki" userId="a593af0f57a0a860" providerId="LiveId" clId="{83BB0DDD-C972-44B1-8083-10A069FE706B}" dt="2021-02-01T03:17:51.633" v="9442" actId="26606"/>
          <ac:picMkLst>
            <pc:docMk/>
            <pc:sldMk cId="929967734" sldId="283"/>
            <ac:picMk id="6" creationId="{5CDE002E-5E96-48DB-964D-FF0467C463DE}"/>
          </ac:picMkLst>
        </pc:picChg>
      </pc:sldChg>
      <pc:sldChg chg="addSp delSp modSp new mod setBg">
        <pc:chgData name="Liz Poprocki" userId="a593af0f57a0a860" providerId="LiveId" clId="{83BB0DDD-C972-44B1-8083-10A069FE706B}" dt="2021-02-01T03:38:19.165" v="11265" actId="27636"/>
        <pc:sldMkLst>
          <pc:docMk/>
          <pc:sldMk cId="2426467516" sldId="284"/>
        </pc:sldMkLst>
        <pc:spChg chg="mod">
          <ac:chgData name="Liz Poprocki" userId="a593af0f57a0a860" providerId="LiveId" clId="{83BB0DDD-C972-44B1-8083-10A069FE706B}" dt="2021-02-01T03:38:04.396" v="11261" actId="26606"/>
          <ac:spMkLst>
            <pc:docMk/>
            <pc:sldMk cId="2426467516" sldId="284"/>
            <ac:spMk id="2" creationId="{DDD06581-103D-4063-9D87-9D0B6A22A34E}"/>
          </ac:spMkLst>
        </pc:spChg>
        <pc:spChg chg="mod ord">
          <ac:chgData name="Liz Poprocki" userId="a593af0f57a0a860" providerId="LiveId" clId="{83BB0DDD-C972-44B1-8083-10A069FE706B}" dt="2021-02-01T03:38:19.165" v="11265" actId="27636"/>
          <ac:spMkLst>
            <pc:docMk/>
            <pc:sldMk cId="2426467516" sldId="284"/>
            <ac:spMk id="3" creationId="{0826366E-C850-4FBC-8B8B-DB45B3F17EFB}"/>
          </ac:spMkLst>
        </pc:spChg>
        <pc:spChg chg="mod ord">
          <ac:chgData name="Liz Poprocki" userId="a593af0f57a0a860" providerId="LiveId" clId="{83BB0DDD-C972-44B1-8083-10A069FE706B}" dt="2021-02-01T03:38:04.396" v="11261" actId="26606"/>
          <ac:spMkLst>
            <pc:docMk/>
            <pc:sldMk cId="2426467516" sldId="284"/>
            <ac:spMk id="4" creationId="{1ACEF045-FCD4-4256-AF2F-32546AC2634B}"/>
          </ac:spMkLst>
        </pc:spChg>
        <pc:spChg chg="add del">
          <ac:chgData name="Liz Poprocki" userId="a593af0f57a0a860" providerId="LiveId" clId="{83BB0DDD-C972-44B1-8083-10A069FE706B}" dt="2021-02-01T03:37:48.475" v="11252" actId="26606"/>
          <ac:spMkLst>
            <pc:docMk/>
            <pc:sldMk cId="2426467516" sldId="284"/>
            <ac:spMk id="71" creationId="{C0DB9C61-90E0-484F-8602-02F49EDC1B70}"/>
          </ac:spMkLst>
        </pc:spChg>
        <pc:spChg chg="add del">
          <ac:chgData name="Liz Poprocki" userId="a593af0f57a0a860" providerId="LiveId" clId="{83BB0DDD-C972-44B1-8083-10A069FE706B}" dt="2021-02-01T03:37:48.475" v="11252" actId="26606"/>
          <ac:spMkLst>
            <pc:docMk/>
            <pc:sldMk cId="2426467516" sldId="284"/>
            <ac:spMk id="73" creationId="{3F7ED563-E5DB-4937-BF78-7893C4DC92A0}"/>
          </ac:spMkLst>
        </pc:spChg>
        <pc:spChg chg="add del">
          <ac:chgData name="Liz Poprocki" userId="a593af0f57a0a860" providerId="LiveId" clId="{83BB0DDD-C972-44B1-8083-10A069FE706B}" dt="2021-02-01T03:37:48.475" v="11252" actId="26606"/>
          <ac:spMkLst>
            <pc:docMk/>
            <pc:sldMk cId="2426467516" sldId="284"/>
            <ac:spMk id="75" creationId="{2306B647-FE95-4550-8350-3D2180C62211}"/>
          </ac:spMkLst>
        </pc:spChg>
        <pc:spChg chg="add del">
          <ac:chgData name="Liz Poprocki" userId="a593af0f57a0a860" providerId="LiveId" clId="{83BB0DDD-C972-44B1-8083-10A069FE706B}" dt="2021-02-01T03:38:04.396" v="11261" actId="26606"/>
          <ac:spMkLst>
            <pc:docMk/>
            <pc:sldMk cId="2426467516" sldId="284"/>
            <ac:spMk id="77" creationId="{D3F51FEB-38FB-4F6C-9F7B-2F2AFAB65463}"/>
          </ac:spMkLst>
        </pc:spChg>
        <pc:spChg chg="add del">
          <ac:chgData name="Liz Poprocki" userId="a593af0f57a0a860" providerId="LiveId" clId="{83BB0DDD-C972-44B1-8083-10A069FE706B}" dt="2021-02-01T03:38:04.396" v="11261" actId="26606"/>
          <ac:spMkLst>
            <pc:docMk/>
            <pc:sldMk cId="2426467516" sldId="284"/>
            <ac:spMk id="79" creationId="{1E547BA6-BAE0-43BB-A7CA-60F69CE252F0}"/>
          </ac:spMkLst>
        </pc:spChg>
        <pc:spChg chg="add">
          <ac:chgData name="Liz Poprocki" userId="a593af0f57a0a860" providerId="LiveId" clId="{83BB0DDD-C972-44B1-8083-10A069FE706B}" dt="2021-02-01T03:38:04.396" v="11261" actId="26606"/>
          <ac:spMkLst>
            <pc:docMk/>
            <pc:sldMk cId="2426467516" sldId="284"/>
            <ac:spMk id="81" creationId="{45D37F4E-DDB4-456B-97E0-9937730A039F}"/>
          </ac:spMkLst>
        </pc:spChg>
        <pc:spChg chg="add">
          <ac:chgData name="Liz Poprocki" userId="a593af0f57a0a860" providerId="LiveId" clId="{83BB0DDD-C972-44B1-8083-10A069FE706B}" dt="2021-02-01T03:38:04.396" v="11261" actId="26606"/>
          <ac:spMkLst>
            <pc:docMk/>
            <pc:sldMk cId="2426467516" sldId="284"/>
            <ac:spMk id="83" creationId="{B2DD41CD-8F47-4F56-AD12-4E2FF7696987}"/>
          </ac:spMkLst>
        </pc:spChg>
        <pc:spChg chg="add del">
          <ac:chgData name="Liz Poprocki" userId="a593af0f57a0a860" providerId="LiveId" clId="{83BB0DDD-C972-44B1-8083-10A069FE706B}" dt="2021-02-01T03:38:04.396" v="11261" actId="26606"/>
          <ac:spMkLst>
            <pc:docMk/>
            <pc:sldMk cId="2426467516" sldId="284"/>
            <ac:spMk id="14340" creationId="{3CD9DF72-87A3-404E-A828-84CBF11A8303}"/>
          </ac:spMkLst>
        </pc:spChg>
        <pc:spChg chg="add del">
          <ac:chgData name="Liz Poprocki" userId="a593af0f57a0a860" providerId="LiveId" clId="{83BB0DDD-C972-44B1-8083-10A069FE706B}" dt="2021-02-01T03:38:04.396" v="11261" actId="26606"/>
          <ac:spMkLst>
            <pc:docMk/>
            <pc:sldMk cId="2426467516" sldId="284"/>
            <ac:spMk id="14343" creationId="{2B566528-1B12-4246-9431-5C2D7D081168}"/>
          </ac:spMkLst>
        </pc:spChg>
        <pc:grpChg chg="add del">
          <ac:chgData name="Liz Poprocki" userId="a593af0f57a0a860" providerId="LiveId" clId="{83BB0DDD-C972-44B1-8083-10A069FE706B}" dt="2021-02-01T03:38:04.396" v="11261" actId="26606"/>
          <ac:grpSpMkLst>
            <pc:docMk/>
            <pc:sldMk cId="2426467516" sldId="284"/>
            <ac:grpSpMk id="14344" creationId="{07EAA094-9CF6-4695-958A-33D9BCAA9474}"/>
          </ac:grpSpMkLst>
        </pc:grpChg>
        <pc:picChg chg="add mod ord">
          <ac:chgData name="Liz Poprocki" userId="a593af0f57a0a860" providerId="LiveId" clId="{83BB0DDD-C972-44B1-8083-10A069FE706B}" dt="2021-02-01T03:38:04.396" v="11261" actId="26606"/>
          <ac:picMkLst>
            <pc:docMk/>
            <pc:sldMk cId="2426467516" sldId="284"/>
            <ac:picMk id="14338" creationId="{F2C2B0DA-063E-4462-90CF-CE08D7E02D01}"/>
          </ac:picMkLst>
        </pc:picChg>
        <pc:cxnChg chg="add del">
          <ac:chgData name="Liz Poprocki" userId="a593af0f57a0a860" providerId="LiveId" clId="{83BB0DDD-C972-44B1-8083-10A069FE706B}" dt="2021-02-01T03:38:04.396" v="11261" actId="26606"/>
          <ac:cxnSpMkLst>
            <pc:docMk/>
            <pc:sldMk cId="2426467516" sldId="284"/>
            <ac:cxnSpMk id="14341" creationId="{20E3A342-4D61-4E3F-AF90-1AB42AEB96CC}"/>
          </ac:cxnSpMkLst>
        </pc:cxnChg>
      </pc:sldChg>
      <pc:sldChg chg="modSp new mod">
        <pc:chgData name="Liz Poprocki" userId="a593af0f57a0a860" providerId="LiveId" clId="{83BB0DDD-C972-44B1-8083-10A069FE706B}" dt="2021-02-01T03:26:28.137" v="10019" actId="20577"/>
        <pc:sldMkLst>
          <pc:docMk/>
          <pc:sldMk cId="4282016040" sldId="285"/>
        </pc:sldMkLst>
        <pc:spChg chg="mod">
          <ac:chgData name="Liz Poprocki" userId="a593af0f57a0a860" providerId="LiveId" clId="{83BB0DDD-C972-44B1-8083-10A069FE706B}" dt="2021-02-01T03:25:47.493" v="9766" actId="20577"/>
          <ac:spMkLst>
            <pc:docMk/>
            <pc:sldMk cId="4282016040" sldId="285"/>
            <ac:spMk id="2" creationId="{FE368F0D-98D5-4373-9D8D-C780EBD864B6}"/>
          </ac:spMkLst>
        </pc:spChg>
        <pc:spChg chg="mod">
          <ac:chgData name="Liz Poprocki" userId="a593af0f57a0a860" providerId="LiveId" clId="{83BB0DDD-C972-44B1-8083-10A069FE706B}" dt="2021-02-01T03:26:28.137" v="10019" actId="20577"/>
          <ac:spMkLst>
            <pc:docMk/>
            <pc:sldMk cId="4282016040" sldId="285"/>
            <ac:spMk id="3" creationId="{F7175CB0-9B35-45F5-8F50-5F1302C30CD5}"/>
          </ac:spMkLst>
        </pc:spChg>
      </pc:sldChg>
      <pc:sldChg chg="addSp delSp modSp new mod setBg">
        <pc:chgData name="Liz Poprocki" userId="a593af0f57a0a860" providerId="LiveId" clId="{83BB0DDD-C972-44B1-8083-10A069FE706B}" dt="2021-02-01T03:44:35.019" v="11339" actId="20577"/>
        <pc:sldMkLst>
          <pc:docMk/>
          <pc:sldMk cId="3332641053" sldId="286"/>
        </pc:sldMkLst>
        <pc:spChg chg="del mod">
          <ac:chgData name="Liz Poprocki" userId="a593af0f57a0a860" providerId="LiveId" clId="{83BB0DDD-C972-44B1-8083-10A069FE706B}" dt="2021-02-01T03:40:44.063" v="11279" actId="21"/>
          <ac:spMkLst>
            <pc:docMk/>
            <pc:sldMk cId="3332641053" sldId="286"/>
            <ac:spMk id="2" creationId="{F3B9181C-9EA6-4707-9BDF-A74CCA370DA0}"/>
          </ac:spMkLst>
        </pc:spChg>
        <pc:spChg chg="mod">
          <ac:chgData name="Liz Poprocki" userId="a593af0f57a0a860" providerId="LiveId" clId="{83BB0DDD-C972-44B1-8083-10A069FE706B}" dt="2021-02-01T03:44:35.019" v="11339" actId="20577"/>
          <ac:spMkLst>
            <pc:docMk/>
            <pc:sldMk cId="3332641053" sldId="286"/>
            <ac:spMk id="3" creationId="{0820BE3D-32BB-4C65-9873-B4B2E8F582F7}"/>
          </ac:spMkLst>
        </pc:spChg>
        <pc:spChg chg="mod ord">
          <ac:chgData name="Liz Poprocki" userId="a593af0f57a0a860" providerId="LiveId" clId="{83BB0DDD-C972-44B1-8083-10A069FE706B}" dt="2021-02-01T03:43:59.887" v="11294" actId="26606"/>
          <ac:spMkLst>
            <pc:docMk/>
            <pc:sldMk cId="3332641053" sldId="286"/>
            <ac:spMk id="4" creationId="{2D79FBDB-2CF4-47CF-9B78-3A5F0D1B3256}"/>
          </ac:spMkLst>
        </pc:spChg>
        <pc:spChg chg="add del">
          <ac:chgData name="Liz Poprocki" userId="a593af0f57a0a860" providerId="LiveId" clId="{83BB0DDD-C972-44B1-8083-10A069FE706B}" dt="2021-02-01T03:43:59.887" v="11294" actId="26606"/>
          <ac:spMkLst>
            <pc:docMk/>
            <pc:sldMk cId="3332641053" sldId="286"/>
            <ac:spMk id="10" creationId="{2B566528-1B12-4246-9431-5C2D7D081168}"/>
          </ac:spMkLst>
        </pc:spChg>
        <pc:spChg chg="add del">
          <ac:chgData name="Liz Poprocki" userId="a593af0f57a0a860" providerId="LiveId" clId="{83BB0DDD-C972-44B1-8083-10A069FE706B}" dt="2021-02-01T03:43:59.887" v="11294" actId="26606"/>
          <ac:spMkLst>
            <pc:docMk/>
            <pc:sldMk cId="3332641053" sldId="286"/>
            <ac:spMk id="16" creationId="{D3F51FEB-38FB-4F6C-9F7B-2F2AFAB65463}"/>
          </ac:spMkLst>
        </pc:spChg>
        <pc:spChg chg="add del">
          <ac:chgData name="Liz Poprocki" userId="a593af0f57a0a860" providerId="LiveId" clId="{83BB0DDD-C972-44B1-8083-10A069FE706B}" dt="2021-02-01T03:43:59.887" v="11294" actId="26606"/>
          <ac:spMkLst>
            <pc:docMk/>
            <pc:sldMk cId="3332641053" sldId="286"/>
            <ac:spMk id="18" creationId="{1E547BA6-BAE0-43BB-A7CA-60F69CE252F0}"/>
          </ac:spMkLst>
        </pc:spChg>
        <pc:spChg chg="add">
          <ac:chgData name="Liz Poprocki" userId="a593af0f57a0a860" providerId="LiveId" clId="{83BB0DDD-C972-44B1-8083-10A069FE706B}" dt="2021-02-01T03:43:59.887" v="11294" actId="26606"/>
          <ac:spMkLst>
            <pc:docMk/>
            <pc:sldMk cId="3332641053" sldId="286"/>
            <ac:spMk id="23" creationId="{2EB492CD-616E-47F8-933B-5E2D952A0593}"/>
          </ac:spMkLst>
        </pc:spChg>
        <pc:spChg chg="add">
          <ac:chgData name="Liz Poprocki" userId="a593af0f57a0a860" providerId="LiveId" clId="{83BB0DDD-C972-44B1-8083-10A069FE706B}" dt="2021-02-01T03:43:59.887" v="11294" actId="26606"/>
          <ac:spMkLst>
            <pc:docMk/>
            <pc:sldMk cId="3332641053" sldId="286"/>
            <ac:spMk id="25" creationId="{59383CF9-23B5-4335-9B21-1791C4CF1C75}"/>
          </ac:spMkLst>
        </pc:spChg>
        <pc:spChg chg="add">
          <ac:chgData name="Liz Poprocki" userId="a593af0f57a0a860" providerId="LiveId" clId="{83BB0DDD-C972-44B1-8083-10A069FE706B}" dt="2021-02-01T03:43:59.887" v="11294" actId="26606"/>
          <ac:spMkLst>
            <pc:docMk/>
            <pc:sldMk cId="3332641053" sldId="286"/>
            <ac:spMk id="27" creationId="{0007FE00-9498-4706-B255-6437B0252C02}"/>
          </ac:spMkLst>
        </pc:spChg>
        <pc:spChg chg="add del">
          <ac:chgData name="Liz Poprocki" userId="a593af0f57a0a860" providerId="LiveId" clId="{83BB0DDD-C972-44B1-8083-10A069FE706B}" dt="2021-02-01T03:43:07.288" v="11282" actId="26606"/>
          <ac:spMkLst>
            <pc:docMk/>
            <pc:sldMk cId="3332641053" sldId="286"/>
            <ac:spMk id="71" creationId="{2EB492CD-616E-47F8-933B-5E2D952A0593}"/>
          </ac:spMkLst>
        </pc:spChg>
        <pc:spChg chg="add del">
          <ac:chgData name="Liz Poprocki" userId="a593af0f57a0a860" providerId="LiveId" clId="{83BB0DDD-C972-44B1-8083-10A069FE706B}" dt="2021-02-01T03:43:07.288" v="11282" actId="26606"/>
          <ac:spMkLst>
            <pc:docMk/>
            <pc:sldMk cId="3332641053" sldId="286"/>
            <ac:spMk id="73" creationId="{59383CF9-23B5-4335-9B21-1791C4CF1C75}"/>
          </ac:spMkLst>
        </pc:spChg>
        <pc:spChg chg="add del">
          <ac:chgData name="Liz Poprocki" userId="a593af0f57a0a860" providerId="LiveId" clId="{83BB0DDD-C972-44B1-8083-10A069FE706B}" dt="2021-02-01T03:43:07.288" v="11282" actId="26606"/>
          <ac:spMkLst>
            <pc:docMk/>
            <pc:sldMk cId="3332641053" sldId="286"/>
            <ac:spMk id="75" creationId="{0007FE00-9498-4706-B255-6437B0252C02}"/>
          </ac:spMkLst>
        </pc:spChg>
        <pc:spChg chg="add del">
          <ac:chgData name="Liz Poprocki" userId="a593af0f57a0a860" providerId="LiveId" clId="{83BB0DDD-C972-44B1-8083-10A069FE706B}" dt="2021-02-01T03:43:26.792" v="11286" actId="26606"/>
          <ac:spMkLst>
            <pc:docMk/>
            <pc:sldMk cId="3332641053" sldId="286"/>
            <ac:spMk id="16388" creationId="{2B566528-1B12-4246-9431-5C2D7D081168}"/>
          </ac:spMkLst>
        </pc:spChg>
        <pc:spChg chg="add del">
          <ac:chgData name="Liz Poprocki" userId="a593af0f57a0a860" providerId="LiveId" clId="{83BB0DDD-C972-44B1-8083-10A069FE706B}" dt="2021-02-01T03:43:26.792" v="11286" actId="26606"/>
          <ac:spMkLst>
            <pc:docMk/>
            <pc:sldMk cId="3332641053" sldId="286"/>
            <ac:spMk id="16389" creationId="{D3F51FEB-38FB-4F6C-9F7B-2F2AFAB65463}"/>
          </ac:spMkLst>
        </pc:spChg>
        <pc:spChg chg="add del">
          <ac:chgData name="Liz Poprocki" userId="a593af0f57a0a860" providerId="LiveId" clId="{83BB0DDD-C972-44B1-8083-10A069FE706B}" dt="2021-02-01T03:43:26.792" v="11286" actId="26606"/>
          <ac:spMkLst>
            <pc:docMk/>
            <pc:sldMk cId="3332641053" sldId="286"/>
            <ac:spMk id="16390" creationId="{1E547BA6-BAE0-43BB-A7CA-60F69CE252F0}"/>
          </ac:spMkLst>
        </pc:spChg>
        <pc:grpChg chg="add del">
          <ac:chgData name="Liz Poprocki" userId="a593af0f57a0a860" providerId="LiveId" clId="{83BB0DDD-C972-44B1-8083-10A069FE706B}" dt="2021-02-01T03:43:59.887" v="11294" actId="26606"/>
          <ac:grpSpMkLst>
            <pc:docMk/>
            <pc:sldMk cId="3332641053" sldId="286"/>
            <ac:grpSpMk id="12" creationId="{07EAA094-9CF6-4695-958A-33D9BCAA9474}"/>
          </ac:grpSpMkLst>
        </pc:grpChg>
        <pc:grpChg chg="add del">
          <ac:chgData name="Liz Poprocki" userId="a593af0f57a0a860" providerId="LiveId" clId="{83BB0DDD-C972-44B1-8083-10A069FE706B}" dt="2021-02-01T03:43:26.792" v="11286" actId="26606"/>
          <ac:grpSpMkLst>
            <pc:docMk/>
            <pc:sldMk cId="3332641053" sldId="286"/>
            <ac:grpSpMk id="77" creationId="{15CBE6EC-46EF-45D9-8E16-DCDC5917CA31}"/>
          </ac:grpSpMkLst>
        </pc:grpChg>
        <pc:picChg chg="add mod ord">
          <ac:chgData name="Liz Poprocki" userId="a593af0f57a0a860" providerId="LiveId" clId="{83BB0DDD-C972-44B1-8083-10A069FE706B}" dt="2021-02-01T03:43:59.887" v="11294" actId="26606"/>
          <ac:picMkLst>
            <pc:docMk/>
            <pc:sldMk cId="3332641053" sldId="286"/>
            <ac:picMk id="5" creationId="{845F940A-7212-4C96-ACDD-50092EFBF2B8}"/>
          </ac:picMkLst>
        </pc:picChg>
        <pc:picChg chg="add del mod ord">
          <ac:chgData name="Liz Poprocki" userId="a593af0f57a0a860" providerId="LiveId" clId="{83BB0DDD-C972-44B1-8083-10A069FE706B}" dt="2021-02-01T03:43:27.589" v="11287"/>
          <ac:picMkLst>
            <pc:docMk/>
            <pc:sldMk cId="3332641053" sldId="286"/>
            <ac:picMk id="16386" creationId="{99293ED9-B6AD-4ED5-9C9C-9C2AA0B21711}"/>
          </ac:picMkLst>
        </pc:picChg>
      </pc:sldChg>
      <pc:sldChg chg="addSp delSp modSp new mod setBg">
        <pc:chgData name="Liz Poprocki" userId="a593af0f57a0a860" providerId="LiveId" clId="{83BB0DDD-C972-44B1-8083-10A069FE706B}" dt="2021-02-01T03:40:13.280" v="11277" actId="255"/>
        <pc:sldMkLst>
          <pc:docMk/>
          <pc:sldMk cId="3681885431" sldId="287"/>
        </pc:sldMkLst>
        <pc:spChg chg="del mod">
          <ac:chgData name="Liz Poprocki" userId="a593af0f57a0a860" providerId="LiveId" clId="{83BB0DDD-C972-44B1-8083-10A069FE706B}" dt="2021-02-01T03:39:51.171" v="11274" actId="21"/>
          <ac:spMkLst>
            <pc:docMk/>
            <pc:sldMk cId="3681885431" sldId="287"/>
            <ac:spMk id="2" creationId="{D4041BE3-B310-4D01-B29C-5F6D873AA167}"/>
          </ac:spMkLst>
        </pc:spChg>
        <pc:spChg chg="add del mod">
          <ac:chgData name="Liz Poprocki" userId="a593af0f57a0a860" providerId="LiveId" clId="{83BB0DDD-C972-44B1-8083-10A069FE706B}" dt="2021-02-01T03:40:13.280" v="11277" actId="255"/>
          <ac:spMkLst>
            <pc:docMk/>
            <pc:sldMk cId="3681885431" sldId="287"/>
            <ac:spMk id="3" creationId="{2DEA197D-A606-4275-8AEE-CEB88FC289AB}"/>
          </ac:spMkLst>
        </pc:spChg>
        <pc:spChg chg="mod">
          <ac:chgData name="Liz Poprocki" userId="a593af0f57a0a860" providerId="LiveId" clId="{83BB0DDD-C972-44B1-8083-10A069FE706B}" dt="2021-02-01T03:40:02.426" v="11275" actId="26606"/>
          <ac:spMkLst>
            <pc:docMk/>
            <pc:sldMk cId="3681885431" sldId="287"/>
            <ac:spMk id="4" creationId="{B6E3161A-074E-4689-B5B1-6CA5180AB488}"/>
          </ac:spMkLst>
        </pc:spChg>
        <pc:spChg chg="add del">
          <ac:chgData name="Liz Poprocki" userId="a593af0f57a0a860" providerId="LiveId" clId="{83BB0DDD-C972-44B1-8083-10A069FE706B}" dt="2021-02-01T03:39:18.552" v="11267" actId="26606"/>
          <ac:spMkLst>
            <pc:docMk/>
            <pc:sldMk cId="3681885431" sldId="287"/>
            <ac:spMk id="11" creationId="{2B566528-1B12-4246-9431-5C2D7D081168}"/>
          </ac:spMkLst>
        </pc:spChg>
        <pc:spChg chg="add del">
          <ac:chgData name="Liz Poprocki" userId="a593af0f57a0a860" providerId="LiveId" clId="{83BB0DDD-C972-44B1-8083-10A069FE706B}" dt="2021-02-01T03:39:18.552" v="11267" actId="26606"/>
          <ac:spMkLst>
            <pc:docMk/>
            <pc:sldMk cId="3681885431" sldId="287"/>
            <ac:spMk id="17" creationId="{D3F51FEB-38FB-4F6C-9F7B-2F2AFAB65463}"/>
          </ac:spMkLst>
        </pc:spChg>
        <pc:spChg chg="add del">
          <ac:chgData name="Liz Poprocki" userId="a593af0f57a0a860" providerId="LiveId" clId="{83BB0DDD-C972-44B1-8083-10A069FE706B}" dt="2021-02-01T03:39:18.552" v="11267" actId="26606"/>
          <ac:spMkLst>
            <pc:docMk/>
            <pc:sldMk cId="3681885431" sldId="287"/>
            <ac:spMk id="19" creationId="{1E547BA6-BAE0-43BB-A7CA-60F69CE252F0}"/>
          </ac:spMkLst>
        </pc:spChg>
        <pc:spChg chg="add del">
          <ac:chgData name="Liz Poprocki" userId="a593af0f57a0a860" providerId="LiveId" clId="{83BB0DDD-C972-44B1-8083-10A069FE706B}" dt="2021-02-01T03:39:38.076" v="11270" actId="26606"/>
          <ac:spMkLst>
            <pc:docMk/>
            <pc:sldMk cId="3681885431" sldId="287"/>
            <ac:spMk id="71" creationId="{2B566528-1B12-4246-9431-5C2D7D081168}"/>
          </ac:spMkLst>
        </pc:spChg>
        <pc:spChg chg="add">
          <ac:chgData name="Liz Poprocki" userId="a593af0f57a0a860" providerId="LiveId" clId="{83BB0DDD-C972-44B1-8083-10A069FE706B}" dt="2021-02-01T03:40:02.426" v="11275" actId="26606"/>
          <ac:spMkLst>
            <pc:docMk/>
            <pc:sldMk cId="3681885431" sldId="287"/>
            <ac:spMk id="75" creationId="{59383CF9-23B5-4335-9B21-1791C4CF1C75}"/>
          </ac:spMkLst>
        </pc:spChg>
        <pc:spChg chg="add del">
          <ac:chgData name="Liz Poprocki" userId="a593af0f57a0a860" providerId="LiveId" clId="{83BB0DDD-C972-44B1-8083-10A069FE706B}" dt="2021-02-01T03:39:38.076" v="11270" actId="26606"/>
          <ac:spMkLst>
            <pc:docMk/>
            <pc:sldMk cId="3681885431" sldId="287"/>
            <ac:spMk id="77" creationId="{D3F51FEB-38FB-4F6C-9F7B-2F2AFAB65463}"/>
          </ac:spMkLst>
        </pc:spChg>
        <pc:spChg chg="add del">
          <ac:chgData name="Liz Poprocki" userId="a593af0f57a0a860" providerId="LiveId" clId="{83BB0DDD-C972-44B1-8083-10A069FE706B}" dt="2021-02-01T03:39:38.076" v="11270" actId="26606"/>
          <ac:spMkLst>
            <pc:docMk/>
            <pc:sldMk cId="3681885431" sldId="287"/>
            <ac:spMk id="79" creationId="{1E547BA6-BAE0-43BB-A7CA-60F69CE252F0}"/>
          </ac:spMkLst>
        </pc:spChg>
        <pc:spChg chg="add">
          <ac:chgData name="Liz Poprocki" userId="a593af0f57a0a860" providerId="LiveId" clId="{83BB0DDD-C972-44B1-8083-10A069FE706B}" dt="2021-02-01T03:40:02.426" v="11275" actId="26606"/>
          <ac:spMkLst>
            <pc:docMk/>
            <pc:sldMk cId="3681885431" sldId="287"/>
            <ac:spMk id="15366" creationId="{2EB492CD-616E-47F8-933B-5E2D952A0593}"/>
          </ac:spMkLst>
        </pc:spChg>
        <pc:spChg chg="add">
          <ac:chgData name="Liz Poprocki" userId="a593af0f57a0a860" providerId="LiveId" clId="{83BB0DDD-C972-44B1-8083-10A069FE706B}" dt="2021-02-01T03:40:02.426" v="11275" actId="26606"/>
          <ac:spMkLst>
            <pc:docMk/>
            <pc:sldMk cId="3681885431" sldId="287"/>
            <ac:spMk id="15367" creationId="{0007FE00-9498-4706-B255-6437B0252C02}"/>
          </ac:spMkLst>
        </pc:spChg>
        <pc:grpChg chg="add del">
          <ac:chgData name="Liz Poprocki" userId="a593af0f57a0a860" providerId="LiveId" clId="{83BB0DDD-C972-44B1-8083-10A069FE706B}" dt="2021-02-01T03:39:18.552" v="11267" actId="26606"/>
          <ac:grpSpMkLst>
            <pc:docMk/>
            <pc:sldMk cId="3681885431" sldId="287"/>
            <ac:grpSpMk id="13" creationId="{07EAA094-9CF6-4695-958A-33D9BCAA9474}"/>
          </ac:grpSpMkLst>
        </pc:grpChg>
        <pc:grpChg chg="add del">
          <ac:chgData name="Liz Poprocki" userId="a593af0f57a0a860" providerId="LiveId" clId="{83BB0DDD-C972-44B1-8083-10A069FE706B}" dt="2021-02-01T03:39:38.076" v="11270" actId="26606"/>
          <ac:grpSpMkLst>
            <pc:docMk/>
            <pc:sldMk cId="3681885431" sldId="287"/>
            <ac:grpSpMk id="73" creationId="{07EAA094-9CF6-4695-958A-33D9BCAA9474}"/>
          </ac:grpSpMkLst>
        </pc:grpChg>
        <pc:graphicFrameChg chg="add del">
          <ac:chgData name="Liz Poprocki" userId="a593af0f57a0a860" providerId="LiveId" clId="{83BB0DDD-C972-44B1-8083-10A069FE706B}" dt="2021-02-01T03:39:18.552" v="11267" actId="26606"/>
          <ac:graphicFrameMkLst>
            <pc:docMk/>
            <pc:sldMk cId="3681885431" sldId="287"/>
            <ac:graphicFrameMk id="6" creationId="{4A4D9777-BDBD-4E8C-8E2D-A88C49BABFC5}"/>
          </ac:graphicFrameMkLst>
        </pc:graphicFrameChg>
        <pc:picChg chg="add del">
          <ac:chgData name="Liz Poprocki" userId="a593af0f57a0a860" providerId="LiveId" clId="{83BB0DDD-C972-44B1-8083-10A069FE706B}" dt="2021-02-01T03:39:18.552" v="11267" actId="26606"/>
          <ac:picMkLst>
            <pc:docMk/>
            <pc:sldMk cId="3681885431" sldId="287"/>
            <ac:picMk id="7" creationId="{76A78EF2-E79D-4590-88FC-5FDB5F63AE0E}"/>
          </ac:picMkLst>
        </pc:picChg>
        <pc:picChg chg="add del mod ord">
          <ac:chgData name="Liz Poprocki" userId="a593af0f57a0a860" providerId="LiveId" clId="{83BB0DDD-C972-44B1-8083-10A069FE706B}" dt="2021-02-01T03:39:39.882" v="11271"/>
          <ac:picMkLst>
            <pc:docMk/>
            <pc:sldMk cId="3681885431" sldId="287"/>
            <ac:picMk id="15362" creationId="{C5CDBC19-E02A-4D1B-80E4-5C734E71A002}"/>
          </ac:picMkLst>
        </pc:picChg>
        <pc:picChg chg="add mod ord">
          <ac:chgData name="Liz Poprocki" userId="a593af0f57a0a860" providerId="LiveId" clId="{83BB0DDD-C972-44B1-8083-10A069FE706B}" dt="2021-02-01T03:40:02.426" v="11275" actId="26606"/>
          <ac:picMkLst>
            <pc:docMk/>
            <pc:sldMk cId="3681885431" sldId="287"/>
            <ac:picMk id="15364" creationId="{47D4E59B-12C5-433A-8856-64C4DC517F68}"/>
          </ac:picMkLst>
        </pc:picChg>
      </pc:sldChg>
      <pc:sldChg chg="modSp new mod">
        <pc:chgData name="Liz Poprocki" userId="a593af0f57a0a860" providerId="LiveId" clId="{83BB0DDD-C972-44B1-8083-10A069FE706B}" dt="2021-02-01T03:48:30.460" v="11547" actId="113"/>
        <pc:sldMkLst>
          <pc:docMk/>
          <pc:sldMk cId="2449227251" sldId="288"/>
        </pc:sldMkLst>
        <pc:spChg chg="mod">
          <ac:chgData name="Liz Poprocki" userId="a593af0f57a0a860" providerId="LiveId" clId="{83BB0DDD-C972-44B1-8083-10A069FE706B}" dt="2021-02-01T03:48:30.460" v="11547" actId="113"/>
          <ac:spMkLst>
            <pc:docMk/>
            <pc:sldMk cId="2449227251" sldId="288"/>
            <ac:spMk id="2" creationId="{9B480290-96F0-4335-9865-18020B0D128A}"/>
          </ac:spMkLst>
        </pc:spChg>
      </pc:sldChg>
      <pc:sldChg chg="new del">
        <pc:chgData name="Liz Poprocki" userId="a593af0f57a0a860" providerId="LiveId" clId="{83BB0DDD-C972-44B1-8083-10A069FE706B}" dt="2021-02-01T03:45:32.032" v="11343" actId="680"/>
        <pc:sldMkLst>
          <pc:docMk/>
          <pc:sldMk cId="2906062739" sldId="288"/>
        </pc:sldMkLst>
      </pc:sldChg>
      <pc:sldChg chg="new del">
        <pc:chgData name="Liz Poprocki" userId="a593af0f57a0a860" providerId="LiveId" clId="{83BB0DDD-C972-44B1-8083-10A069FE706B}" dt="2021-02-01T03:45:06.053" v="11341" actId="2696"/>
        <pc:sldMkLst>
          <pc:docMk/>
          <pc:sldMk cId="3139067683" sldId="288"/>
        </pc:sldMkLst>
      </pc:sldChg>
      <pc:sldChg chg="modSp new mod">
        <pc:chgData name="Liz Poprocki" userId="a593af0f57a0a860" providerId="LiveId" clId="{83BB0DDD-C972-44B1-8083-10A069FE706B}" dt="2021-02-01T03:48:35.365" v="11548" actId="113"/>
        <pc:sldMkLst>
          <pc:docMk/>
          <pc:sldMk cId="582238290" sldId="289"/>
        </pc:sldMkLst>
        <pc:spChg chg="mod">
          <ac:chgData name="Liz Poprocki" userId="a593af0f57a0a860" providerId="LiveId" clId="{83BB0DDD-C972-44B1-8083-10A069FE706B}" dt="2021-02-01T03:48:35.365" v="11548" actId="113"/>
          <ac:spMkLst>
            <pc:docMk/>
            <pc:sldMk cId="582238290" sldId="289"/>
            <ac:spMk id="2" creationId="{A412D9FD-6C82-4D2C-9122-FBEE5F91689D}"/>
          </ac:spMkLst>
        </pc:spChg>
        <pc:spChg chg="mod">
          <ac:chgData name="Liz Poprocki" userId="a593af0f57a0a860" providerId="LiveId" clId="{83BB0DDD-C972-44B1-8083-10A069FE706B}" dt="2021-02-01T03:47:22.114" v="11542" actId="20577"/>
          <ac:spMkLst>
            <pc:docMk/>
            <pc:sldMk cId="582238290" sldId="289"/>
            <ac:spMk id="3" creationId="{F4FCA3BA-9EA8-4648-A49C-38652EAE7B0B}"/>
          </ac:spMkLst>
        </pc:spChg>
      </pc:sldChg>
      <pc:sldChg chg="new del">
        <pc:chgData name="Liz Poprocki" userId="a593af0f57a0a860" providerId="LiveId" clId="{83BB0DDD-C972-44B1-8083-10A069FE706B}" dt="2021-02-01T03:45:51.977" v="11355" actId="2696"/>
        <pc:sldMkLst>
          <pc:docMk/>
          <pc:sldMk cId="1486303448" sldId="289"/>
        </pc:sldMkLst>
      </pc:sldChg>
      <pc:sldChg chg="new del">
        <pc:chgData name="Liz Poprocki" userId="a593af0f57a0a860" providerId="LiveId" clId="{83BB0DDD-C972-44B1-8083-10A069FE706B}" dt="2021-02-01T03:46:23.658" v="11383" actId="680"/>
        <pc:sldMkLst>
          <pc:docMk/>
          <pc:sldMk cId="2028277760"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575FE6-423A-4D9B-B21E-254FB7F2E8F6}" type="datetimeFigureOut">
              <a:rPr lang="en-US" smtClean="0"/>
              <a:t>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F6576-7BEF-4DF3-9042-1686CB95ABFF}" type="slidenum">
              <a:rPr lang="en-US" smtClean="0"/>
              <a:t>‹#›</a:t>
            </a:fld>
            <a:endParaRPr lang="en-US"/>
          </a:p>
        </p:txBody>
      </p:sp>
    </p:spTree>
    <p:extLst>
      <p:ext uri="{BB962C8B-B14F-4D97-AF65-F5344CB8AC3E}">
        <p14:creationId xmlns:p14="http://schemas.microsoft.com/office/powerpoint/2010/main" val="2514744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so sure your organization has all that it needs? That’s okay. Our time together today is meant to help you get to where you need to be to fully adopt accessibility that is appropriate for your organization. In the second module you saw all the different ways services can be made accessible however those services can’t be made accessible if the organization itself has not adopted accessibility and believes that it is necessary for survivors to recover. During our time together, we are going to discuss internal accessibility, how to conduct an accessibility evaluation of your organization, how to develop an inclusivity plan, internal policies and procedures to consider when implementing your inclusivity plan, and how to build collaborative relationships with disability service programs. </a:t>
            </a:r>
          </a:p>
          <a:p>
            <a:endParaRPr lang="en-US" dirty="0"/>
          </a:p>
          <a:p>
            <a:r>
              <a:rPr lang="en-US" dirty="0"/>
              <a:t>Top-down </a:t>
            </a:r>
            <a:r>
              <a:rPr lang="en-US" b="1" dirty="0"/>
              <a:t>organizational belief </a:t>
            </a:r>
          </a:p>
          <a:p>
            <a:r>
              <a:rPr lang="en-US" dirty="0"/>
              <a:t>Organization and its leadership </a:t>
            </a:r>
            <a:r>
              <a:rPr lang="en-US" b="1" dirty="0"/>
              <a:t>want to learn </a:t>
            </a:r>
            <a:r>
              <a:rPr lang="en-US" dirty="0"/>
              <a:t>about accessibility</a:t>
            </a:r>
          </a:p>
          <a:p>
            <a:r>
              <a:rPr lang="en-US" b="1" dirty="0"/>
              <a:t>Inclusivity, accessibility, and equity </a:t>
            </a:r>
            <a:r>
              <a:rPr lang="en-US" dirty="0"/>
              <a:t>are core values of the organization</a:t>
            </a:r>
          </a:p>
          <a:p>
            <a:r>
              <a:rPr lang="en-US" dirty="0"/>
              <a:t>Staff hold one another </a:t>
            </a:r>
            <a:r>
              <a:rPr lang="en-US" b="1" dirty="0"/>
              <a:t>accountable</a:t>
            </a:r>
          </a:p>
          <a:p>
            <a:r>
              <a:rPr lang="en-US" dirty="0"/>
              <a:t>Respect for </a:t>
            </a:r>
            <a:r>
              <a:rPr lang="en-US" b="1" dirty="0"/>
              <a:t>self-determination, self-identification, autonomy, disclosure</a:t>
            </a:r>
          </a:p>
          <a:p>
            <a:r>
              <a:rPr lang="en-US" b="1" dirty="0"/>
              <a:t>True</a:t>
            </a:r>
            <a:r>
              <a:rPr lang="en-US" dirty="0"/>
              <a:t> </a:t>
            </a:r>
            <a:r>
              <a:rPr lang="en-US" b="1" dirty="0"/>
              <a:t>understanding </a:t>
            </a:r>
            <a:r>
              <a:rPr lang="en-US" dirty="0"/>
              <a:t>of disability and intimate partner violence</a:t>
            </a:r>
          </a:p>
          <a:p>
            <a:endParaRPr lang="en-US" dirty="0"/>
          </a:p>
        </p:txBody>
      </p:sp>
      <p:sp>
        <p:nvSpPr>
          <p:cNvPr id="4" name="Slide Number Placeholder 3"/>
          <p:cNvSpPr>
            <a:spLocks noGrp="1"/>
          </p:cNvSpPr>
          <p:nvPr>
            <p:ph type="sldNum" sz="quarter" idx="5"/>
          </p:nvPr>
        </p:nvSpPr>
        <p:spPr/>
        <p:txBody>
          <a:bodyPr/>
          <a:lstStyle/>
          <a:p>
            <a:fld id="{D80F6576-7BEF-4DF3-9042-1686CB95ABFF}" type="slidenum">
              <a:rPr lang="en-US" smtClean="0"/>
              <a:t>4</a:t>
            </a:fld>
            <a:endParaRPr lang="en-US"/>
          </a:p>
        </p:txBody>
      </p:sp>
    </p:spTree>
    <p:extLst>
      <p:ext uri="{BB962C8B-B14F-4D97-AF65-F5344CB8AC3E}">
        <p14:creationId xmlns:p14="http://schemas.microsoft.com/office/powerpoint/2010/main" val="966057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0F6576-7BEF-4DF3-9042-1686CB95ABFF}" type="slidenum">
              <a:rPr lang="en-US" smtClean="0"/>
              <a:t>6</a:t>
            </a:fld>
            <a:endParaRPr lang="en-US"/>
          </a:p>
        </p:txBody>
      </p:sp>
    </p:spTree>
    <p:extLst>
      <p:ext uri="{BB962C8B-B14F-4D97-AF65-F5344CB8AC3E}">
        <p14:creationId xmlns:p14="http://schemas.microsoft.com/office/powerpoint/2010/main" val="716513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with disabilities often serve as board members for disability-focused organizations but rarely do they serve as board members of non-disability focused organizations. Many organizations and their boards do not understand the intrinsic values of including disabled persons on the board let alone as organizational leadership, staff, and survivors. </a:t>
            </a:r>
          </a:p>
          <a:p>
            <a:endParaRPr lang="en-US" dirty="0"/>
          </a:p>
          <a:p>
            <a:r>
              <a:rPr lang="en-US" dirty="0"/>
              <a:t>Here we have a few ways that leadership and their Boards can begin adopting that top-down approach to making an organization more accessible. These are in no particular order. To begin, Boards can conduct a self-evaluation that includes gathering information about their attitudes regarding board diversity. Such an evaluation can uncover the Board’s attitudes and beliefs around diversity (disability, race, gender, etc.) and give the board a clear understanding of what they would like to see in its members and overall representation. From this, the board can then make changes to its recruitment strategies.</a:t>
            </a:r>
          </a:p>
          <a:p>
            <a:endParaRPr lang="en-US" dirty="0"/>
          </a:p>
          <a:p>
            <a:r>
              <a:rPr lang="en-US" dirty="0"/>
              <a:t>The board can write and sign a commitment to inclusivity and diversity as it pertains to persons with disabilities. Many organizations are currently evaluating their diversity and inclusion practices involving race and gender. A true inclusivity evaluation should be intersectional and include disability among many others. These commitments to the organization set a precedence, provide support to its leadership, and set expectations for service delivery. These written commitments then lead to strategic planning. Strategic planning can include the steps needed to ensure accessibility for the program or simply for the board to start off. Inclusive strategic planning is a way to hold both the governing body and leadership accountable. Strategic planning may uncover some large goals that the organization will undertake towards accessibility. Accessibility outside of programs can be tricky especially when they are all about physical accessibility. Maybe the board can consult with an ADA attorney for reviewing internal policies and procedures for their accessibility both for staff and employees. They may also want to consult with an ADA architect/engineer focused on physical accessibility or an IT company/professional who can assist with technological accessibility. </a:t>
            </a:r>
          </a:p>
          <a:p>
            <a:endParaRPr lang="en-US" dirty="0"/>
          </a:p>
          <a:p>
            <a:r>
              <a:rPr lang="en-US" dirty="0"/>
              <a:t>And last but certainly not least, make space for educational opportunities for Board members when it comes to disability and accessibility. For your Board members to be on the same page and dedicated to the strategic plan and internal efforts towards accessibility, education is the way to go. This could be done with speakers at board meetings or retreats, recommendations for books and articles focused on the program’s current goals, and regular updates from leadership on the program’s progress towards accessibility.</a:t>
            </a:r>
          </a:p>
          <a:p>
            <a:endParaRPr lang="en-US" dirty="0"/>
          </a:p>
          <a:p>
            <a:r>
              <a:rPr lang="en-US" dirty="0"/>
              <a:t>Now that we have the board on board – it’s time for leadership. In an ideal world, the board would have their responsibilities while leadership will have theirs. Focused on the everyday workings of the program, leadership may want to conduct an evaluation of the organization’s accessibility both for staff and clients. It’s important here to conduct the evaluation prior to anything else on this list as it is the guidance for all other changes. These internal and external evaluations will provide leadership with invaluable knowledge of how their internal policies and procedures can be improved to accommodate staff who may have disabilities and assist in the development of policies or revision of current policies to promote accessibility for survivors. From this evaluation, leadership will make a commitment to improving its accessibility both for staff and survivors. This commitment should be written, discussed at leadership meetings, and placed as a priority for the organization. After leadership has made this commitment, they can utilize the evaluation to revise their hiring procedures and/or make the organization more accessible to hiring persons with disabilities ensuring that the program is not discriminating against job candidates or employees. Based on the evaluation results they may also develop policies and procedures that meet the needs of both staff and survivors and oversee the implementation of these policies and procedures. </a:t>
            </a:r>
          </a:p>
        </p:txBody>
      </p:sp>
      <p:sp>
        <p:nvSpPr>
          <p:cNvPr id="4" name="Slide Number Placeholder 3"/>
          <p:cNvSpPr>
            <a:spLocks noGrp="1"/>
          </p:cNvSpPr>
          <p:nvPr>
            <p:ph type="sldNum" sz="quarter" idx="5"/>
          </p:nvPr>
        </p:nvSpPr>
        <p:spPr/>
        <p:txBody>
          <a:bodyPr/>
          <a:lstStyle/>
          <a:p>
            <a:fld id="{D80F6576-7BEF-4DF3-9042-1686CB95ABFF}" type="slidenum">
              <a:rPr lang="en-US" smtClean="0"/>
              <a:t>7</a:t>
            </a:fld>
            <a:endParaRPr lang="en-US"/>
          </a:p>
        </p:txBody>
      </p:sp>
    </p:spTree>
    <p:extLst>
      <p:ext uri="{BB962C8B-B14F-4D97-AF65-F5344CB8AC3E}">
        <p14:creationId xmlns:p14="http://schemas.microsoft.com/office/powerpoint/2010/main" val="3525633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know from the last two modules, ableism deeply affects an organization’s ability to fully serve survivors with disabilities. It is pervasive in our systems. Therefore, when making commitments to become more inclusive and accessible, organizations should consider adopting these values focused on disability. Adopting these values and integrating them within your organization will ensure that survivors with disabilities receive quality services. These values are VITAL and FOUNDATIONAL to accessible services and an accessible work environment.</a:t>
            </a:r>
          </a:p>
          <a:p>
            <a:endParaRPr lang="en-US" dirty="0"/>
          </a:p>
          <a:p>
            <a:r>
              <a:rPr lang="en-US" dirty="0"/>
              <a:t>Inclusivity – As we discussed in the first module, many rape crisis programs are not inclusive or outwardly inclusive of disabled survivors. They are declined services, provided inadequate services, or referred to another organization who may or may not be able to meet their needs. </a:t>
            </a:r>
          </a:p>
          <a:p>
            <a:endParaRPr lang="en-US" dirty="0"/>
          </a:p>
          <a:p>
            <a:r>
              <a:rPr lang="en-US" dirty="0"/>
              <a:t>Equity – Refer to the picture</a:t>
            </a:r>
          </a:p>
          <a:p>
            <a:endParaRPr lang="en-US" dirty="0"/>
          </a:p>
          <a:p>
            <a:r>
              <a:rPr lang="en-US" dirty="0"/>
              <a:t>Disclosure – In order for employees and survivors to receive services and accommodations that will pave a successful path towards employment or resiliency, they must be able to determine if the environment is safe to disclose their disability. Many survivors and employees go without accommodations because of the fear of stigmatization, denial of services/employment, having their disability used against them, not being seen as credible, etc. All of the reasons for non-reporting that we discussed in the first module. </a:t>
            </a:r>
          </a:p>
          <a:p>
            <a:endParaRPr lang="en-US" dirty="0"/>
          </a:p>
          <a:p>
            <a:r>
              <a:rPr lang="en-US" dirty="0"/>
              <a:t>Confidentiality – With disclosure must come confidentiality. </a:t>
            </a:r>
          </a:p>
          <a:p>
            <a:endParaRPr lang="en-US" dirty="0"/>
          </a:p>
          <a:p>
            <a:r>
              <a:rPr lang="en-US" dirty="0"/>
              <a:t>The next three are specific to disabilities, especially survivors of sexual violence with disabilities. As we are aware, victimization leaves survivors feeling a lack of control, abandoned, lost, confused, and not able to make their own decisions. These are trauma responses. Disabled persons, because of ableism, are often viewed as not being able to care for themselves, make their own decisions, have self-awareness, be able to identify as anything other than disabled, and live independently in their communities. These judgments, while completely false, dictate how services are delivered and dictate the survivor’s place in our society. </a:t>
            </a:r>
          </a:p>
          <a:p>
            <a:endParaRPr lang="en-US" dirty="0"/>
          </a:p>
          <a:p>
            <a:r>
              <a:rPr lang="en-US" dirty="0"/>
              <a:t>In order to TRULY serve survivors with disabilities, we must adhere to the disability rights model that asserts that persons with disabilities know what is best for them, can make their own decisions, can identify however they choose, and can live independently within our communities. This model seeks disabled survivors as they are – as PEOPLE – and no less. </a:t>
            </a:r>
          </a:p>
          <a:p>
            <a:endParaRPr lang="en-US" dirty="0"/>
          </a:p>
          <a:p>
            <a:r>
              <a:rPr lang="en-US" dirty="0"/>
              <a:t>These values are in direct contradiction from ableist beliefs and adopting them is an active attack against systemic ableism and oppression. </a:t>
            </a:r>
          </a:p>
        </p:txBody>
      </p:sp>
      <p:sp>
        <p:nvSpPr>
          <p:cNvPr id="4" name="Slide Number Placeholder 3"/>
          <p:cNvSpPr>
            <a:spLocks noGrp="1"/>
          </p:cNvSpPr>
          <p:nvPr>
            <p:ph type="sldNum" sz="quarter" idx="5"/>
          </p:nvPr>
        </p:nvSpPr>
        <p:spPr/>
        <p:txBody>
          <a:bodyPr/>
          <a:lstStyle/>
          <a:p>
            <a:fld id="{D80F6576-7BEF-4DF3-9042-1686CB95ABFF}" type="slidenum">
              <a:rPr lang="en-US" smtClean="0"/>
              <a:t>8</a:t>
            </a:fld>
            <a:endParaRPr lang="en-US"/>
          </a:p>
        </p:txBody>
      </p:sp>
    </p:spTree>
    <p:extLst>
      <p:ext uri="{BB962C8B-B14F-4D97-AF65-F5344CB8AC3E}">
        <p14:creationId xmlns:p14="http://schemas.microsoft.com/office/powerpoint/2010/main" val="340371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0F6576-7BEF-4DF3-9042-1686CB95ABFF}" type="slidenum">
              <a:rPr lang="en-US" smtClean="0"/>
              <a:t>9</a:t>
            </a:fld>
            <a:endParaRPr lang="en-US"/>
          </a:p>
        </p:txBody>
      </p:sp>
    </p:spTree>
    <p:extLst>
      <p:ext uri="{BB962C8B-B14F-4D97-AF65-F5344CB8AC3E}">
        <p14:creationId xmlns:p14="http://schemas.microsoft.com/office/powerpoint/2010/main" val="1479886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the beginning but there are TONS of resources out there</a:t>
            </a:r>
          </a:p>
        </p:txBody>
      </p:sp>
      <p:sp>
        <p:nvSpPr>
          <p:cNvPr id="4" name="Slide Number Placeholder 3"/>
          <p:cNvSpPr>
            <a:spLocks noGrp="1"/>
          </p:cNvSpPr>
          <p:nvPr>
            <p:ph type="sldNum" sz="quarter" idx="5"/>
          </p:nvPr>
        </p:nvSpPr>
        <p:spPr/>
        <p:txBody>
          <a:bodyPr/>
          <a:lstStyle/>
          <a:p>
            <a:fld id="{D80F6576-7BEF-4DF3-9042-1686CB95ABFF}" type="slidenum">
              <a:rPr lang="en-US" smtClean="0"/>
              <a:t>11</a:t>
            </a:fld>
            <a:endParaRPr lang="en-US"/>
          </a:p>
        </p:txBody>
      </p:sp>
    </p:spTree>
    <p:extLst>
      <p:ext uri="{BB962C8B-B14F-4D97-AF65-F5344CB8AC3E}">
        <p14:creationId xmlns:p14="http://schemas.microsoft.com/office/powerpoint/2010/main" val="2889327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0F6576-7BEF-4DF3-9042-1686CB95ABFF}" type="slidenum">
              <a:rPr lang="en-US" smtClean="0"/>
              <a:t>13</a:t>
            </a:fld>
            <a:endParaRPr lang="en-US"/>
          </a:p>
        </p:txBody>
      </p:sp>
    </p:spTree>
    <p:extLst>
      <p:ext uri="{BB962C8B-B14F-4D97-AF65-F5344CB8AC3E}">
        <p14:creationId xmlns:p14="http://schemas.microsoft.com/office/powerpoint/2010/main" val="292226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861F-BC1D-43FF-A176-F60B12DD77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448A09-2930-43E6-827F-E6A90332CB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78572B-C713-44A7-B921-EB0D4A5DB549}"/>
              </a:ext>
            </a:extLst>
          </p:cNvPr>
          <p:cNvSpPr>
            <a:spLocks noGrp="1"/>
          </p:cNvSpPr>
          <p:nvPr>
            <p:ph type="dt" sz="half" idx="10"/>
          </p:nvPr>
        </p:nvSpPr>
        <p:spPr/>
        <p:txBody>
          <a:bodyPr/>
          <a:lstStyle/>
          <a:p>
            <a:fld id="{A8310F74-779F-48C4-BC59-DF3C6A530D73}" type="datetime1">
              <a:rPr lang="en-US" smtClean="0"/>
              <a:t>1/9/2022</a:t>
            </a:fld>
            <a:endParaRPr lang="en-US"/>
          </a:p>
        </p:txBody>
      </p:sp>
      <p:sp>
        <p:nvSpPr>
          <p:cNvPr id="5" name="Footer Placeholder 4">
            <a:extLst>
              <a:ext uri="{FF2B5EF4-FFF2-40B4-BE49-F238E27FC236}">
                <a16:creationId xmlns:a16="http://schemas.microsoft.com/office/drawing/2014/main" id="{96C55DFA-9CE2-4A7C-BA28-D0D271DA56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6445D-F247-4A71-A087-9A9C7205DDA2}"/>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142891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4852-E2A2-4084-ADD5-A0605EB693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A81901-A04B-4581-BDC6-8778B75914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01A03-2B7E-40FA-A553-03A8555C256A}"/>
              </a:ext>
            </a:extLst>
          </p:cNvPr>
          <p:cNvSpPr>
            <a:spLocks noGrp="1"/>
          </p:cNvSpPr>
          <p:nvPr>
            <p:ph type="dt" sz="half" idx="10"/>
          </p:nvPr>
        </p:nvSpPr>
        <p:spPr/>
        <p:txBody>
          <a:bodyPr/>
          <a:lstStyle/>
          <a:p>
            <a:fld id="{CA1D1991-A97D-49EB-9E0F-74632DAF6CDB}" type="datetime1">
              <a:rPr lang="en-US" smtClean="0"/>
              <a:t>1/9/2022</a:t>
            </a:fld>
            <a:endParaRPr lang="en-US"/>
          </a:p>
        </p:txBody>
      </p:sp>
      <p:sp>
        <p:nvSpPr>
          <p:cNvPr id="5" name="Footer Placeholder 4">
            <a:extLst>
              <a:ext uri="{FF2B5EF4-FFF2-40B4-BE49-F238E27FC236}">
                <a16:creationId xmlns:a16="http://schemas.microsoft.com/office/drawing/2014/main" id="{1B790E7E-128D-477C-8A5C-8A6B402AA1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C1783-621A-47C3-A46D-747ECEA5EB9D}"/>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3108820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D6D1-C466-4CE0-A491-C239DAFB7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ED9C3A-5E91-45BB-AC90-BD8EA39F37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3C08F9-0E55-4A06-BA35-935E7387C1B2}"/>
              </a:ext>
            </a:extLst>
          </p:cNvPr>
          <p:cNvSpPr>
            <a:spLocks noGrp="1"/>
          </p:cNvSpPr>
          <p:nvPr>
            <p:ph type="dt" sz="half" idx="10"/>
          </p:nvPr>
        </p:nvSpPr>
        <p:spPr/>
        <p:txBody>
          <a:bodyPr/>
          <a:lstStyle/>
          <a:p>
            <a:fld id="{01CFF344-887C-47B5-8A47-FBF4D946A39D}" type="datetime1">
              <a:rPr lang="en-US" smtClean="0"/>
              <a:t>1/9/2022</a:t>
            </a:fld>
            <a:endParaRPr lang="en-US"/>
          </a:p>
        </p:txBody>
      </p:sp>
      <p:sp>
        <p:nvSpPr>
          <p:cNvPr id="5" name="Footer Placeholder 4">
            <a:extLst>
              <a:ext uri="{FF2B5EF4-FFF2-40B4-BE49-F238E27FC236}">
                <a16:creationId xmlns:a16="http://schemas.microsoft.com/office/drawing/2014/main" id="{06EC192E-FFDB-467E-9565-48D69C3420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7E9AFB-3677-49D2-A883-766830007B9A}"/>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421698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B46A-34D6-4C22-A28F-A7168D118B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30A5E7-890B-4AAD-9B06-D7A25EC51A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FD1AA0-16A3-4567-9D51-8723FCD8415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77DE3D-925D-4768-B8FC-FB406AAB779E}"/>
              </a:ext>
            </a:extLst>
          </p:cNvPr>
          <p:cNvSpPr>
            <a:spLocks noGrp="1"/>
          </p:cNvSpPr>
          <p:nvPr>
            <p:ph type="dt" sz="half" idx="10"/>
          </p:nvPr>
        </p:nvSpPr>
        <p:spPr/>
        <p:txBody>
          <a:bodyPr/>
          <a:lstStyle/>
          <a:p>
            <a:fld id="{D449104F-DC0E-4261-AE00-366F7D6853BE}" type="datetime1">
              <a:rPr lang="en-US" smtClean="0"/>
              <a:t>1/9/2022</a:t>
            </a:fld>
            <a:endParaRPr lang="en-US"/>
          </a:p>
        </p:txBody>
      </p:sp>
      <p:sp>
        <p:nvSpPr>
          <p:cNvPr id="6" name="Footer Placeholder 5">
            <a:extLst>
              <a:ext uri="{FF2B5EF4-FFF2-40B4-BE49-F238E27FC236}">
                <a16:creationId xmlns:a16="http://schemas.microsoft.com/office/drawing/2014/main" id="{1D46C35D-0D80-4FB8-97B7-0171870C3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D95994-BC7E-47F7-A9EB-0F331D1CA37F}"/>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1184599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881B6-BBB3-4D39-BD2E-F792894DCB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05E387-5594-4F33-A0FE-79154181E4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73089F-3835-447C-981F-EE1E58891A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6D8900-ADD2-48D9-A028-1641AE7C03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5655E7-0303-4048-8A9A-46C62E6252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E9E157-9684-4DF6-B5D5-3AAC8E27C06C}"/>
              </a:ext>
            </a:extLst>
          </p:cNvPr>
          <p:cNvSpPr>
            <a:spLocks noGrp="1"/>
          </p:cNvSpPr>
          <p:nvPr>
            <p:ph type="dt" sz="half" idx="10"/>
          </p:nvPr>
        </p:nvSpPr>
        <p:spPr/>
        <p:txBody>
          <a:bodyPr/>
          <a:lstStyle/>
          <a:p>
            <a:fld id="{75A6D3BE-E26D-42F3-BA26-0EDB281CFAF4}" type="datetime1">
              <a:rPr lang="en-US" smtClean="0"/>
              <a:t>1/9/2022</a:t>
            </a:fld>
            <a:endParaRPr lang="en-US"/>
          </a:p>
        </p:txBody>
      </p:sp>
      <p:sp>
        <p:nvSpPr>
          <p:cNvPr id="8" name="Footer Placeholder 7">
            <a:extLst>
              <a:ext uri="{FF2B5EF4-FFF2-40B4-BE49-F238E27FC236}">
                <a16:creationId xmlns:a16="http://schemas.microsoft.com/office/drawing/2014/main" id="{7A34B6A1-CA79-49F5-932C-30DAB268D8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3EDCE-8717-444A-B5B1-A4B176FF6CAB}"/>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325487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A0D55-0D10-4BEF-8746-06E5B24789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F77A9D-D100-49F1-B6ED-4848D7490AC4}"/>
              </a:ext>
            </a:extLst>
          </p:cNvPr>
          <p:cNvSpPr>
            <a:spLocks noGrp="1"/>
          </p:cNvSpPr>
          <p:nvPr>
            <p:ph type="dt" sz="half" idx="10"/>
          </p:nvPr>
        </p:nvSpPr>
        <p:spPr/>
        <p:txBody>
          <a:bodyPr/>
          <a:lstStyle/>
          <a:p>
            <a:fld id="{A5469A4F-D683-43F6-B98F-6234F1C15EA3}" type="datetime1">
              <a:rPr lang="en-US" smtClean="0"/>
              <a:t>1/9/2022</a:t>
            </a:fld>
            <a:endParaRPr lang="en-US"/>
          </a:p>
        </p:txBody>
      </p:sp>
      <p:sp>
        <p:nvSpPr>
          <p:cNvPr id="4" name="Footer Placeholder 3">
            <a:extLst>
              <a:ext uri="{FF2B5EF4-FFF2-40B4-BE49-F238E27FC236}">
                <a16:creationId xmlns:a16="http://schemas.microsoft.com/office/drawing/2014/main" id="{AEE4CF18-DD15-4D1A-BE80-38FB612CDA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AAD62A-5CEF-4AF5-A539-0278F0A2E6D8}"/>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1635811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B138A4-2EF0-497D-A677-69A4700D4315}"/>
              </a:ext>
            </a:extLst>
          </p:cNvPr>
          <p:cNvSpPr>
            <a:spLocks noGrp="1"/>
          </p:cNvSpPr>
          <p:nvPr>
            <p:ph type="dt" sz="half" idx="10"/>
          </p:nvPr>
        </p:nvSpPr>
        <p:spPr/>
        <p:txBody>
          <a:bodyPr/>
          <a:lstStyle/>
          <a:p>
            <a:fld id="{E80B8444-C056-493C-B1FD-E6967FB67ACD}" type="datetime1">
              <a:rPr lang="en-US" smtClean="0"/>
              <a:t>1/9/2022</a:t>
            </a:fld>
            <a:endParaRPr lang="en-US"/>
          </a:p>
        </p:txBody>
      </p:sp>
      <p:sp>
        <p:nvSpPr>
          <p:cNvPr id="3" name="Footer Placeholder 2">
            <a:extLst>
              <a:ext uri="{FF2B5EF4-FFF2-40B4-BE49-F238E27FC236}">
                <a16:creationId xmlns:a16="http://schemas.microsoft.com/office/drawing/2014/main" id="{3F73DB16-D256-419D-A0C1-E15C0E5FE8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61F03E-20BC-4CB1-8307-3B10398F9423}"/>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2460592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AB7E3-90AA-4909-BFBD-FB2494F235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8CAB74-7B21-46A0-B191-CD1D670773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693D7F-1D01-418A-9B9B-D61B5CB8E6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5AE349-8A4D-4360-9FC5-277E72D6ED85}"/>
              </a:ext>
            </a:extLst>
          </p:cNvPr>
          <p:cNvSpPr>
            <a:spLocks noGrp="1"/>
          </p:cNvSpPr>
          <p:nvPr>
            <p:ph type="dt" sz="half" idx="10"/>
          </p:nvPr>
        </p:nvSpPr>
        <p:spPr/>
        <p:txBody>
          <a:bodyPr/>
          <a:lstStyle/>
          <a:p>
            <a:fld id="{D4C15030-59F4-4CDF-8A87-77320AC904B1}" type="datetime1">
              <a:rPr lang="en-US" smtClean="0"/>
              <a:t>1/9/2022</a:t>
            </a:fld>
            <a:endParaRPr lang="en-US"/>
          </a:p>
        </p:txBody>
      </p:sp>
      <p:sp>
        <p:nvSpPr>
          <p:cNvPr id="6" name="Footer Placeholder 5">
            <a:extLst>
              <a:ext uri="{FF2B5EF4-FFF2-40B4-BE49-F238E27FC236}">
                <a16:creationId xmlns:a16="http://schemas.microsoft.com/office/drawing/2014/main" id="{66261EE5-2620-47DC-A29A-33F7AB4CDE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710D6-6960-4FCC-924F-A301C85B6B6D}"/>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3812829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06D14-2D3B-45BD-89D1-E888E5B9C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757ADE-DE6A-4335-9C9A-24FB828A8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DB7654-AD06-4C26-8B38-F585F43960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95432-AB7E-4509-AD29-3AEF92200649}"/>
              </a:ext>
            </a:extLst>
          </p:cNvPr>
          <p:cNvSpPr>
            <a:spLocks noGrp="1"/>
          </p:cNvSpPr>
          <p:nvPr>
            <p:ph type="dt" sz="half" idx="10"/>
          </p:nvPr>
        </p:nvSpPr>
        <p:spPr/>
        <p:txBody>
          <a:bodyPr/>
          <a:lstStyle/>
          <a:p>
            <a:fld id="{0F0350FC-71D9-4E9E-826D-54604986DE74}" type="datetime1">
              <a:rPr lang="en-US" smtClean="0"/>
              <a:t>1/9/2022</a:t>
            </a:fld>
            <a:endParaRPr lang="en-US"/>
          </a:p>
        </p:txBody>
      </p:sp>
      <p:sp>
        <p:nvSpPr>
          <p:cNvPr id="6" name="Footer Placeholder 5">
            <a:extLst>
              <a:ext uri="{FF2B5EF4-FFF2-40B4-BE49-F238E27FC236}">
                <a16:creationId xmlns:a16="http://schemas.microsoft.com/office/drawing/2014/main" id="{4E3FB122-89B7-452E-B221-98420E9BE3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7F6991-C7AD-4417-A74A-7457535B7B53}"/>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548352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7089-BDFE-45BF-B92F-A37C8F41F7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EC3B7F-FB45-4045-8E5B-1FE630F40B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EC5E7F-7632-409C-BD28-C0B8417E7A0E}"/>
              </a:ext>
            </a:extLst>
          </p:cNvPr>
          <p:cNvSpPr>
            <a:spLocks noGrp="1"/>
          </p:cNvSpPr>
          <p:nvPr>
            <p:ph type="dt" sz="half" idx="10"/>
          </p:nvPr>
        </p:nvSpPr>
        <p:spPr/>
        <p:txBody>
          <a:bodyPr/>
          <a:lstStyle/>
          <a:p>
            <a:fld id="{5CA16134-1797-4812-9A37-B5F9B8278D4A}" type="datetime1">
              <a:rPr lang="en-US" smtClean="0"/>
              <a:t>1/9/2022</a:t>
            </a:fld>
            <a:endParaRPr lang="en-US"/>
          </a:p>
        </p:txBody>
      </p:sp>
      <p:sp>
        <p:nvSpPr>
          <p:cNvPr id="5" name="Footer Placeholder 4">
            <a:extLst>
              <a:ext uri="{FF2B5EF4-FFF2-40B4-BE49-F238E27FC236}">
                <a16:creationId xmlns:a16="http://schemas.microsoft.com/office/drawing/2014/main" id="{CA0AC8F7-601D-44AD-BCCE-B20FE29FD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80B7B-039E-40CA-80E6-547C069DC68D}"/>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805807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292C20-3C3F-4EEB-B10D-EDB6F5F192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5D16DD-E21F-4060-84CB-3CF339C7DC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8C67F7-0E45-4469-B253-314134253532}"/>
              </a:ext>
            </a:extLst>
          </p:cNvPr>
          <p:cNvSpPr>
            <a:spLocks noGrp="1"/>
          </p:cNvSpPr>
          <p:nvPr>
            <p:ph type="dt" sz="half" idx="10"/>
          </p:nvPr>
        </p:nvSpPr>
        <p:spPr/>
        <p:txBody>
          <a:bodyPr/>
          <a:lstStyle/>
          <a:p>
            <a:fld id="{203EC0EC-E9ED-4FCE-B9E9-A9A9F26E9721}" type="datetime1">
              <a:rPr lang="en-US" smtClean="0"/>
              <a:t>1/9/2022</a:t>
            </a:fld>
            <a:endParaRPr lang="en-US"/>
          </a:p>
        </p:txBody>
      </p:sp>
      <p:sp>
        <p:nvSpPr>
          <p:cNvPr id="5" name="Footer Placeholder 4">
            <a:extLst>
              <a:ext uri="{FF2B5EF4-FFF2-40B4-BE49-F238E27FC236}">
                <a16:creationId xmlns:a16="http://schemas.microsoft.com/office/drawing/2014/main" id="{75F75B64-24C3-4D0A-BFAD-32C8CDF1E6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C0B82-B031-465A-8600-F389BA4A7AB5}"/>
              </a:ext>
            </a:extLst>
          </p:cNvPr>
          <p:cNvSpPr>
            <a:spLocks noGrp="1"/>
          </p:cNvSpPr>
          <p:nvPr>
            <p:ph type="sldNum" sz="quarter" idx="12"/>
          </p:nvPr>
        </p:nvSpPr>
        <p:spPr/>
        <p:txBody>
          <a:bodyPr/>
          <a:lstStyle/>
          <a:p>
            <a:fld id="{C5800E12-193C-4DCC-9B90-24FCC587B68F}" type="slidenum">
              <a:rPr lang="en-US" smtClean="0"/>
              <a:t>‹#›</a:t>
            </a:fld>
            <a:endParaRPr lang="en-US"/>
          </a:p>
        </p:txBody>
      </p:sp>
    </p:spTree>
    <p:extLst>
      <p:ext uri="{BB962C8B-B14F-4D97-AF65-F5344CB8AC3E}">
        <p14:creationId xmlns:p14="http://schemas.microsoft.com/office/powerpoint/2010/main" val="3524483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112534-4DC7-4AA0-B48C-E80A1DD521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EF0DB1-FB3A-434B-8721-DE6161A928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A69C5-BA82-4DD9-83B8-55996D67E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9644F-31F9-4449-883F-B6509865B8D0}" type="datetime1">
              <a:rPr lang="en-US" smtClean="0"/>
              <a:t>1/9/2022</a:t>
            </a:fld>
            <a:endParaRPr lang="en-US"/>
          </a:p>
        </p:txBody>
      </p:sp>
      <p:sp>
        <p:nvSpPr>
          <p:cNvPr id="5" name="Footer Placeholder 4">
            <a:extLst>
              <a:ext uri="{FF2B5EF4-FFF2-40B4-BE49-F238E27FC236}">
                <a16:creationId xmlns:a16="http://schemas.microsoft.com/office/drawing/2014/main" id="{00A28F37-F7D4-4B3F-8E4F-CE2301753C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6D108-4BF4-4F51-8DDB-BB5BC635EE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800E12-193C-4DCC-9B90-24FCC587B68F}" type="slidenum">
              <a:rPr lang="en-US" smtClean="0"/>
              <a:t>‹#›</a:t>
            </a:fld>
            <a:endParaRPr lang="en-US"/>
          </a:p>
        </p:txBody>
      </p:sp>
    </p:spTree>
    <p:extLst>
      <p:ext uri="{BB962C8B-B14F-4D97-AF65-F5344CB8AC3E}">
        <p14:creationId xmlns:p14="http://schemas.microsoft.com/office/powerpoint/2010/main" val="3954908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csl.org/research/labor-and-employment/disability-101-employment-policies-and-etiquette.aspx"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adagreatlakes.org/"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ebaim.org/"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acl.gov/programs/aging-and-disability-networks/americans-disabilities-act-national-network" TargetMode="External"/><Relationship Id="rId2" Type="http://schemas.openxmlformats.org/officeDocument/2006/relationships/hyperlink" Target="https://www.grantwatch.com/" TargetMode="External"/><Relationship Id="rId1" Type="http://schemas.openxmlformats.org/officeDocument/2006/relationships/slideLayout" Target="../slideLayouts/slideLayout2.xml"/><Relationship Id="rId6" Type="http://schemas.openxmlformats.org/officeDocument/2006/relationships/hyperlink" Target="https://www.disability-foundation.org/" TargetMode="External"/><Relationship Id="rId5" Type="http://schemas.openxmlformats.org/officeDocument/2006/relationships/hyperlink" Target="https://ovc.ojp.gov/funding/types-of-funding/discretionary-grants" TargetMode="External"/><Relationship Id="rId4" Type="http://schemas.openxmlformats.org/officeDocument/2006/relationships/hyperlink" Target="https://acl.gov/grants/applying-grants/how-apply"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adata.org/find-your-region#region5" TargetMode="External"/><Relationship Id="rId2" Type="http://schemas.openxmlformats.org/officeDocument/2006/relationships/hyperlink" Target="https://adata.org/" TargetMode="External"/><Relationship Id="rId1" Type="http://schemas.openxmlformats.org/officeDocument/2006/relationships/slideLayout" Target="../slideLayouts/slideLayout2.xml"/><Relationship Id="rId6" Type="http://schemas.openxmlformats.org/officeDocument/2006/relationships/hyperlink" Target="https://www.ada.gov/" TargetMode="External"/><Relationship Id="rId5" Type="http://schemas.openxmlformats.org/officeDocument/2006/relationships/hyperlink" Target="https://www.access-board.gov/" TargetMode="External"/><Relationship Id="rId4" Type="http://schemas.openxmlformats.org/officeDocument/2006/relationships/hyperlink" Target="https://www.adachecklist.org/doc/fullchecklist/ada-checklist.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disabilityrightsohio.org/" TargetMode="External"/><Relationship Id="rId2" Type="http://schemas.openxmlformats.org/officeDocument/2006/relationships/hyperlink" Target="https://www.adultadvocacycenters.org/" TargetMode="External"/><Relationship Id="rId1" Type="http://schemas.openxmlformats.org/officeDocument/2006/relationships/slideLayout" Target="../slideLayouts/slideLayout2.xml"/><Relationship Id="rId6" Type="http://schemas.openxmlformats.org/officeDocument/2006/relationships/hyperlink" Target="https://dodd.ohio.gov/wps/portal/gov/dodd/" TargetMode="External"/><Relationship Id="rId5" Type="http://schemas.openxmlformats.org/officeDocument/2006/relationships/hyperlink" Target="https://mha.ohio.gov/wps/portal/gov/mha/" TargetMode="External"/><Relationship Id="rId4" Type="http://schemas.openxmlformats.org/officeDocument/2006/relationships/hyperlink" Target="https://s3.amazonaws.com/ClubExpressClubFiles/732110/documents/OVWA_Serving_Survivors_w_Disabilities_2018_web_395508998.pdf?AWSAccessKeyId=AKIA6MYUE6DNNNCCDT4J&amp;Expires=1636859489&amp;response-content-disposition=inline%3B%20filename%3DOVWA_Serving_Survivors_w_Disabilities_2018_web.pdf&amp;Signature=gX0jHitK3IwU8J0zGOZoBgcpoTE%3D"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mailto:equitologyconsulting@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 name="Rectangle 53">
            <a:extLst>
              <a:ext uri="{FF2B5EF4-FFF2-40B4-BE49-F238E27FC236}">
                <a16:creationId xmlns:a16="http://schemas.microsoft.com/office/drawing/2014/main" id="{86295E7F-EA66-480B-B001-C8BE7CD61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386983C-5AC5-45AD-A056-696AF25B3C99}"/>
              </a:ext>
            </a:extLst>
          </p:cNvPr>
          <p:cNvSpPr>
            <a:spLocks noGrp="1"/>
          </p:cNvSpPr>
          <p:nvPr>
            <p:ph type="ctrTitle"/>
          </p:nvPr>
        </p:nvSpPr>
        <p:spPr>
          <a:xfrm>
            <a:off x="718686" y="5091762"/>
            <a:ext cx="7484787" cy="1264588"/>
          </a:xfrm>
        </p:spPr>
        <p:txBody>
          <a:bodyPr anchor="ctr">
            <a:normAutofit/>
          </a:bodyPr>
          <a:lstStyle/>
          <a:p>
            <a:pPr algn="r"/>
            <a:r>
              <a:rPr lang="en-US" sz="4100" b="1">
                <a:solidFill>
                  <a:srgbClr val="FFFFFF"/>
                </a:solidFill>
              </a:rPr>
              <a:t>The Importance of </a:t>
            </a:r>
            <a:br>
              <a:rPr lang="en-US" sz="4100" b="1">
                <a:solidFill>
                  <a:srgbClr val="FFFFFF"/>
                </a:solidFill>
              </a:rPr>
            </a:br>
            <a:r>
              <a:rPr lang="en-US" sz="4100" b="1">
                <a:solidFill>
                  <a:srgbClr val="FFFFFF"/>
                </a:solidFill>
              </a:rPr>
              <a:t>Organizational Accessibility</a:t>
            </a:r>
          </a:p>
        </p:txBody>
      </p:sp>
      <p:sp>
        <p:nvSpPr>
          <p:cNvPr id="3" name="Subtitle 2">
            <a:extLst>
              <a:ext uri="{FF2B5EF4-FFF2-40B4-BE49-F238E27FC236}">
                <a16:creationId xmlns:a16="http://schemas.microsoft.com/office/drawing/2014/main" id="{1F79B310-4CDE-4F93-A083-961312939888}"/>
              </a:ext>
            </a:extLst>
          </p:cNvPr>
          <p:cNvSpPr>
            <a:spLocks noGrp="1"/>
          </p:cNvSpPr>
          <p:nvPr>
            <p:ph type="subTitle" idx="1"/>
          </p:nvPr>
        </p:nvSpPr>
        <p:spPr>
          <a:xfrm>
            <a:off x="8602119" y="5091763"/>
            <a:ext cx="2871195" cy="1264587"/>
          </a:xfrm>
        </p:spPr>
        <p:txBody>
          <a:bodyPr anchor="ctr">
            <a:normAutofit/>
          </a:bodyPr>
          <a:lstStyle/>
          <a:p>
            <a:pPr algn="l"/>
            <a:r>
              <a:rPr lang="en-US" sz="2000">
                <a:solidFill>
                  <a:srgbClr val="FFC000"/>
                </a:solidFill>
              </a:rPr>
              <a:t>Liz Poprocki, MA, RA, CA – Equitology Consulting</a:t>
            </a:r>
          </a:p>
        </p:txBody>
      </p:sp>
      <p:pic>
        <p:nvPicPr>
          <p:cNvPr id="5" name="Picture 4" descr="Text, whiteboard&#10;&#10;Description automatically generated">
            <a:extLst>
              <a:ext uri="{FF2B5EF4-FFF2-40B4-BE49-F238E27FC236}">
                <a16:creationId xmlns:a16="http://schemas.microsoft.com/office/drawing/2014/main" id="{4C6F3302-595D-4AA1-A81F-1301AC9D2923}"/>
              </a:ext>
            </a:extLst>
          </p:cNvPr>
          <p:cNvPicPr>
            <a:picLocks noChangeAspect="1"/>
          </p:cNvPicPr>
          <p:nvPr/>
        </p:nvPicPr>
        <p:blipFill rotWithShape="1">
          <a:blip r:embed="rId2">
            <a:extLst>
              <a:ext uri="{28A0092B-C50C-407E-A947-70E740481C1C}">
                <a14:useLocalDpi xmlns:a14="http://schemas.microsoft.com/office/drawing/2010/main" val="0"/>
              </a:ext>
            </a:extLst>
          </a:blip>
          <a:srcRect t="25806" r="-1" b="6408"/>
          <a:stretch/>
        </p:blipFill>
        <p:spPr>
          <a:xfrm>
            <a:off x="320040" y="320040"/>
            <a:ext cx="11548872" cy="4462272"/>
          </a:xfrm>
          <a:prstGeom prst="rect">
            <a:avLst/>
          </a:prstGeom>
        </p:spPr>
      </p:pic>
      <p:cxnSp>
        <p:nvCxnSpPr>
          <p:cNvPr id="85" name="Straight Connector 55">
            <a:extLst>
              <a:ext uri="{FF2B5EF4-FFF2-40B4-BE49-F238E27FC236}">
                <a16:creationId xmlns:a16="http://schemas.microsoft.com/office/drawing/2014/main" id="{E126E481-B945-4179-BD79-05E96E9B29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8F38788-A3A1-4345-B0B1-0B9E5C0ED246}"/>
              </a:ext>
            </a:extLst>
          </p:cNvPr>
          <p:cNvSpPr>
            <a:spLocks noGrp="1"/>
          </p:cNvSpPr>
          <p:nvPr>
            <p:ph type="sldNum" sz="quarter" idx="12"/>
          </p:nvPr>
        </p:nvSpPr>
        <p:spPr>
          <a:xfrm>
            <a:off x="8610600" y="6501384"/>
            <a:ext cx="2743200" cy="365125"/>
          </a:xfrm>
        </p:spPr>
        <p:txBody>
          <a:bodyPr>
            <a:normAutofit/>
          </a:bodyPr>
          <a:lstStyle/>
          <a:p>
            <a:pPr>
              <a:spcAft>
                <a:spcPts val="600"/>
              </a:spcAft>
            </a:pPr>
            <a:fld id="{C5800E12-193C-4DCC-9B90-24FCC587B68F}" type="slidenum">
              <a:rPr lang="en-US">
                <a:solidFill>
                  <a:schemeClr val="tx1">
                    <a:lumMod val="75000"/>
                    <a:lumOff val="25000"/>
                    <a:alpha val="70000"/>
                  </a:schemeClr>
                </a:solidFill>
              </a:rPr>
              <a:pPr>
                <a:spcAft>
                  <a:spcPts val="600"/>
                </a:spcAft>
              </a:pPr>
              <a:t>1</a:t>
            </a:fld>
            <a:endParaRPr lang="en-US">
              <a:solidFill>
                <a:schemeClr val="tx1">
                  <a:lumMod val="75000"/>
                  <a:lumOff val="25000"/>
                  <a:alpha val="70000"/>
                </a:schemeClr>
              </a:solidFill>
            </a:endParaRPr>
          </a:p>
        </p:txBody>
      </p:sp>
    </p:spTree>
    <p:extLst>
      <p:ext uri="{BB962C8B-B14F-4D97-AF65-F5344CB8AC3E}">
        <p14:creationId xmlns:p14="http://schemas.microsoft.com/office/powerpoint/2010/main" val="2673352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FAB79A-7AF0-4238-AB5B-901CC1596F3F}"/>
              </a:ext>
            </a:extLst>
          </p:cNvPr>
          <p:cNvSpPr>
            <a:spLocks noGrp="1"/>
          </p:cNvSpPr>
          <p:nvPr>
            <p:ph type="sldNum" sz="quarter" idx="12"/>
          </p:nvPr>
        </p:nvSpPr>
        <p:spPr>
          <a:xfrm>
            <a:off x="481013" y="6356350"/>
            <a:ext cx="685800" cy="365125"/>
          </a:xfrm>
        </p:spPr>
        <p:txBody>
          <a:bodyPr>
            <a:normAutofit/>
          </a:bodyPr>
          <a:lstStyle/>
          <a:p>
            <a:pPr algn="l">
              <a:spcAft>
                <a:spcPts val="600"/>
              </a:spcAft>
            </a:pPr>
            <a:fld id="{C5800E12-193C-4DCC-9B90-24FCC587B68F}" type="slidenum">
              <a:rPr lang="en-US">
                <a:solidFill>
                  <a:srgbClr val="FFFFFF"/>
                </a:solidFill>
              </a:rPr>
              <a:pPr algn="l">
                <a:spcAft>
                  <a:spcPts val="600"/>
                </a:spcAft>
              </a:pPr>
              <a:t>2</a:t>
            </a:fld>
            <a:endParaRPr lang="en-US">
              <a:solidFill>
                <a:srgbClr val="FFFFFF"/>
              </a:solidFill>
            </a:endParaRPr>
          </a:p>
        </p:txBody>
      </p:sp>
      <p:sp>
        <p:nvSpPr>
          <p:cNvPr id="3" name="Content Placeholder 2">
            <a:extLst>
              <a:ext uri="{FF2B5EF4-FFF2-40B4-BE49-F238E27FC236}">
                <a16:creationId xmlns:a16="http://schemas.microsoft.com/office/drawing/2014/main" id="{2ED3E438-17F6-452B-8468-535BFD877C21}"/>
              </a:ext>
            </a:extLst>
          </p:cNvPr>
          <p:cNvSpPr>
            <a:spLocks noGrp="1"/>
          </p:cNvSpPr>
          <p:nvPr>
            <p:ph idx="1"/>
          </p:nvPr>
        </p:nvSpPr>
        <p:spPr>
          <a:xfrm>
            <a:off x="6398684" y="1552575"/>
            <a:ext cx="5291663" cy="3752849"/>
          </a:xfrm>
        </p:spPr>
        <p:txBody>
          <a:bodyPr>
            <a:normAutofit/>
          </a:bodyPr>
          <a:lstStyle/>
          <a:p>
            <a:r>
              <a:rPr lang="en-US" dirty="0"/>
              <a:t>Being proactive is equity in action</a:t>
            </a:r>
          </a:p>
          <a:p>
            <a:r>
              <a:rPr lang="en-US" dirty="0"/>
              <a:t>Decrease re-traumatization</a:t>
            </a:r>
          </a:p>
          <a:p>
            <a:r>
              <a:rPr lang="en-US" dirty="0"/>
              <a:t>Be inclusive</a:t>
            </a:r>
          </a:p>
          <a:p>
            <a:r>
              <a:rPr lang="en-US" dirty="0"/>
              <a:t>Build equitable access to build resiliency</a:t>
            </a:r>
          </a:p>
          <a:p>
            <a:r>
              <a:rPr lang="en-US" dirty="0"/>
              <a:t>Everyone deserves to heal</a:t>
            </a:r>
          </a:p>
          <a:p>
            <a:endParaRPr lang="en-US" sz="1800" dirty="0"/>
          </a:p>
        </p:txBody>
      </p:sp>
      <p:pic>
        <p:nvPicPr>
          <p:cNvPr id="1028" name="Picture 4" descr="AAE - Reinventing Associations on Purpose">
            <a:extLst>
              <a:ext uri="{FF2B5EF4-FFF2-40B4-BE49-F238E27FC236}">
                <a16:creationId xmlns:a16="http://schemas.microsoft.com/office/drawing/2014/main" id="{13AA497B-CE8F-413F-88E0-BABCE317CC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653" y="1552575"/>
            <a:ext cx="5666108" cy="3181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729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07409-FC7B-4BFA-98D0-02C17130A9B3}"/>
              </a:ext>
            </a:extLst>
          </p:cNvPr>
          <p:cNvSpPr>
            <a:spLocks noGrp="1"/>
          </p:cNvSpPr>
          <p:nvPr>
            <p:ph type="title"/>
          </p:nvPr>
        </p:nvSpPr>
        <p:spPr>
          <a:xfrm>
            <a:off x="841248" y="548640"/>
            <a:ext cx="3600860" cy="5431536"/>
          </a:xfrm>
        </p:spPr>
        <p:txBody>
          <a:bodyPr>
            <a:normAutofit/>
          </a:bodyPr>
          <a:lstStyle/>
          <a:p>
            <a:r>
              <a:rPr lang="en-US" sz="4600" b="1" dirty="0"/>
              <a:t>REFLECTIONS</a:t>
            </a:r>
          </a:p>
        </p:txBody>
      </p:sp>
      <p:sp>
        <p:nvSpPr>
          <p:cNvPr id="25"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AD8690E-4732-4859-ABB4-1B1B2C7502F4}"/>
              </a:ext>
            </a:extLst>
          </p:cNvPr>
          <p:cNvSpPr>
            <a:spLocks noGrp="1"/>
          </p:cNvSpPr>
          <p:nvPr>
            <p:ph idx="1"/>
          </p:nvPr>
        </p:nvSpPr>
        <p:spPr>
          <a:xfrm>
            <a:off x="5126418" y="552091"/>
            <a:ext cx="6224335" cy="5431536"/>
          </a:xfrm>
        </p:spPr>
        <p:txBody>
          <a:bodyPr anchor="ctr">
            <a:normAutofit/>
          </a:bodyPr>
          <a:lstStyle/>
          <a:p>
            <a:r>
              <a:rPr lang="en-US" dirty="0"/>
              <a:t>Ableism perpetuates oppression and violence against persons with disabilities</a:t>
            </a:r>
          </a:p>
          <a:p>
            <a:r>
              <a:rPr lang="en-US" dirty="0"/>
              <a:t>Ableism limits services</a:t>
            </a:r>
          </a:p>
          <a:p>
            <a:r>
              <a:rPr lang="en-US" dirty="0"/>
              <a:t>Ableism affects our worldview</a:t>
            </a:r>
          </a:p>
          <a:p>
            <a:r>
              <a:rPr lang="en-US" dirty="0"/>
              <a:t>Accessibility is achievable</a:t>
            </a:r>
          </a:p>
        </p:txBody>
      </p:sp>
      <p:sp>
        <p:nvSpPr>
          <p:cNvPr id="4" name="Slide Number Placeholder 3">
            <a:extLst>
              <a:ext uri="{FF2B5EF4-FFF2-40B4-BE49-F238E27FC236}">
                <a16:creationId xmlns:a16="http://schemas.microsoft.com/office/drawing/2014/main" id="{EAA4E754-1C97-4E9C-8DA3-822EC25584E4}"/>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smtClean="0"/>
              <a:pPr>
                <a:spcAft>
                  <a:spcPts val="600"/>
                </a:spcAft>
              </a:pPr>
              <a:t>3</a:t>
            </a:fld>
            <a:endParaRPr lang="en-US"/>
          </a:p>
        </p:txBody>
      </p:sp>
    </p:spTree>
    <p:extLst>
      <p:ext uri="{BB962C8B-B14F-4D97-AF65-F5344CB8AC3E}">
        <p14:creationId xmlns:p14="http://schemas.microsoft.com/office/powerpoint/2010/main" val="2511810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1A6CDD-F655-4972-B5E7-CD4808C3236E}"/>
              </a:ext>
            </a:extLst>
          </p:cNvPr>
          <p:cNvSpPr>
            <a:spLocks noGrp="1"/>
          </p:cNvSpPr>
          <p:nvPr>
            <p:ph type="title"/>
          </p:nvPr>
        </p:nvSpPr>
        <p:spPr>
          <a:xfrm>
            <a:off x="686834" y="1153572"/>
            <a:ext cx="3200400" cy="4461163"/>
          </a:xfrm>
        </p:spPr>
        <p:txBody>
          <a:bodyPr>
            <a:normAutofit/>
          </a:bodyPr>
          <a:lstStyle/>
          <a:p>
            <a:pPr algn="ctr"/>
            <a:r>
              <a:rPr lang="en-US" dirty="0">
                <a:solidFill>
                  <a:srgbClr val="FFFFFF"/>
                </a:solidFill>
              </a:rPr>
              <a:t>WHAT IS NEEDED </a:t>
            </a:r>
            <a:br>
              <a:rPr lang="en-US" dirty="0">
                <a:solidFill>
                  <a:srgbClr val="FFFFFF"/>
                </a:solidFill>
              </a:rPr>
            </a:br>
            <a:r>
              <a:rPr lang="en-US" dirty="0">
                <a:solidFill>
                  <a:srgbClr val="FFFFFF"/>
                </a:solidFill>
              </a:rPr>
              <a:t>TO BE ACCESSIBLE?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E3FB965-60B5-421D-9198-D6FC2940EC95}"/>
              </a:ext>
            </a:extLst>
          </p:cNvPr>
          <p:cNvSpPr>
            <a:spLocks noGrp="1"/>
          </p:cNvSpPr>
          <p:nvPr>
            <p:ph idx="1"/>
          </p:nvPr>
        </p:nvSpPr>
        <p:spPr>
          <a:xfrm>
            <a:off x="4447308" y="591344"/>
            <a:ext cx="7363692" cy="6266656"/>
          </a:xfrm>
        </p:spPr>
        <p:txBody>
          <a:bodyPr anchor="ctr">
            <a:normAutofit/>
          </a:bodyPr>
          <a:lstStyle/>
          <a:p>
            <a:r>
              <a:rPr lang="en-US" dirty="0"/>
              <a:t>Top-down </a:t>
            </a:r>
            <a:r>
              <a:rPr lang="en-US" b="1" dirty="0"/>
              <a:t>organizational belief </a:t>
            </a:r>
          </a:p>
          <a:p>
            <a:pPr marL="0" indent="0">
              <a:buNone/>
            </a:pPr>
            <a:endParaRPr lang="en-US" b="1" dirty="0"/>
          </a:p>
          <a:p>
            <a:r>
              <a:rPr lang="en-US" dirty="0"/>
              <a:t>Leadership and staff </a:t>
            </a:r>
            <a:r>
              <a:rPr lang="en-US" b="1" dirty="0"/>
              <a:t>want to learn</a:t>
            </a:r>
          </a:p>
          <a:p>
            <a:pPr marL="0" indent="0">
              <a:buNone/>
            </a:pPr>
            <a:endParaRPr lang="en-US" dirty="0"/>
          </a:p>
          <a:p>
            <a:r>
              <a:rPr lang="en-US" dirty="0"/>
              <a:t>Adopting inclusive </a:t>
            </a:r>
            <a:r>
              <a:rPr lang="en-US" b="1" dirty="0"/>
              <a:t>core values</a:t>
            </a:r>
            <a:endParaRPr lang="en-US" dirty="0"/>
          </a:p>
          <a:p>
            <a:pPr marL="0" indent="0">
              <a:buNone/>
            </a:pPr>
            <a:endParaRPr lang="en-US" dirty="0"/>
          </a:p>
          <a:p>
            <a:r>
              <a:rPr lang="en-US" dirty="0"/>
              <a:t>Staff hold one another </a:t>
            </a:r>
            <a:r>
              <a:rPr lang="en-US" b="1" dirty="0"/>
              <a:t>accountable</a:t>
            </a:r>
          </a:p>
          <a:p>
            <a:pPr marL="0" indent="0">
              <a:buNone/>
            </a:pPr>
            <a:endParaRPr lang="en-US" b="1" dirty="0"/>
          </a:p>
          <a:p>
            <a:r>
              <a:rPr lang="en-US" dirty="0"/>
              <a:t>Understanding the impacts of </a:t>
            </a:r>
            <a:r>
              <a:rPr lang="en-US" b="1" dirty="0"/>
              <a:t>ableism</a:t>
            </a:r>
            <a:endParaRPr lang="en-US" dirty="0"/>
          </a:p>
          <a:p>
            <a:pPr marL="0" indent="0">
              <a:buNone/>
            </a:pPr>
            <a:endParaRPr lang="en-US" b="1" dirty="0"/>
          </a:p>
          <a:p>
            <a:r>
              <a:rPr lang="en-US" b="1" dirty="0"/>
              <a:t>Knowledge </a:t>
            </a:r>
            <a:r>
              <a:rPr lang="en-US" dirty="0"/>
              <a:t>of disability and intimate partner violence</a:t>
            </a:r>
          </a:p>
          <a:p>
            <a:pPr marL="0" indent="0">
              <a:buNone/>
            </a:pPr>
            <a:endParaRPr lang="en-US" dirty="0"/>
          </a:p>
        </p:txBody>
      </p:sp>
      <p:sp>
        <p:nvSpPr>
          <p:cNvPr id="4" name="Slide Number Placeholder 3">
            <a:extLst>
              <a:ext uri="{FF2B5EF4-FFF2-40B4-BE49-F238E27FC236}">
                <a16:creationId xmlns:a16="http://schemas.microsoft.com/office/drawing/2014/main" id="{5C15FC00-2C09-49BF-B2C6-BC7E05284208}"/>
              </a:ext>
            </a:extLst>
          </p:cNvPr>
          <p:cNvSpPr>
            <a:spLocks noGrp="1"/>
          </p:cNvSpPr>
          <p:nvPr>
            <p:ph type="sldNum" sz="quarter" idx="12"/>
          </p:nvPr>
        </p:nvSpPr>
        <p:spPr/>
        <p:txBody>
          <a:bodyPr/>
          <a:lstStyle/>
          <a:p>
            <a:fld id="{C5800E12-193C-4DCC-9B90-24FCC587B68F}" type="slidenum">
              <a:rPr lang="en-US" smtClean="0"/>
              <a:t>4</a:t>
            </a:fld>
            <a:endParaRPr lang="en-US"/>
          </a:p>
        </p:txBody>
      </p:sp>
    </p:spTree>
    <p:extLst>
      <p:ext uri="{BB962C8B-B14F-4D97-AF65-F5344CB8AC3E}">
        <p14:creationId xmlns:p14="http://schemas.microsoft.com/office/powerpoint/2010/main" val="3632926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694BDA-8BB4-4401-B96B-B7BF0462329F}"/>
              </a:ext>
            </a:extLst>
          </p:cNvPr>
          <p:cNvSpPr>
            <a:spLocks noGrp="1"/>
          </p:cNvSpPr>
          <p:nvPr>
            <p:ph type="title"/>
          </p:nvPr>
        </p:nvSpPr>
        <p:spPr>
          <a:xfrm>
            <a:off x="804672" y="5116529"/>
            <a:ext cx="10592174" cy="1000655"/>
          </a:xfrm>
        </p:spPr>
        <p:txBody>
          <a:bodyPr vert="horz" lIns="91440" tIns="45720" rIns="91440" bIns="45720" rtlCol="0" anchor="t">
            <a:normAutofit/>
          </a:bodyPr>
          <a:lstStyle/>
          <a:p>
            <a:r>
              <a:rPr lang="en-US" sz="4000" b="1" dirty="0">
                <a:solidFill>
                  <a:schemeClr val="tx2"/>
                </a:solidFill>
              </a:rPr>
              <a:t>INTERNAL ACCESSIBILITY</a:t>
            </a:r>
          </a:p>
        </p:txBody>
      </p:sp>
      <p:pic>
        <p:nvPicPr>
          <p:cNvPr id="6" name="Picture 5" descr="A picture containing chain&#10;&#10;Description automatically generated">
            <a:extLst>
              <a:ext uri="{FF2B5EF4-FFF2-40B4-BE49-F238E27FC236}">
                <a16:creationId xmlns:a16="http://schemas.microsoft.com/office/drawing/2014/main" id="{5964286C-40B5-49D2-8C66-21EA0717D360}"/>
              </a:ext>
            </a:extLst>
          </p:cNvPr>
          <p:cNvPicPr>
            <a:picLocks noChangeAspect="1"/>
          </p:cNvPicPr>
          <p:nvPr/>
        </p:nvPicPr>
        <p:blipFill rotWithShape="1">
          <a:blip r:embed="rId2">
            <a:extLst>
              <a:ext uri="{28A0092B-C50C-407E-A947-70E740481C1C}">
                <a14:useLocalDpi xmlns:a14="http://schemas.microsoft.com/office/drawing/2010/main" val="0"/>
              </a:ext>
            </a:extLst>
          </a:blip>
          <a:srcRect l="2062"/>
          <a:stretch/>
        </p:blipFill>
        <p:spPr>
          <a:xfrm>
            <a:off x="-1" y="10"/>
            <a:ext cx="12192001" cy="4201449"/>
          </a:xfrm>
          <a:prstGeom prst="rect">
            <a:avLst/>
          </a:prstGeom>
        </p:spPr>
      </p:pic>
      <p:grpSp>
        <p:nvGrpSpPr>
          <p:cNvPr id="13" name="Group 1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4" name="Freeform: Shape 1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 name="Slide Number Placeholder 3">
            <a:extLst>
              <a:ext uri="{FF2B5EF4-FFF2-40B4-BE49-F238E27FC236}">
                <a16:creationId xmlns:a16="http://schemas.microsoft.com/office/drawing/2014/main" id="{9B904F53-96FA-4B2D-B3F9-481F76AE9E78}"/>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5800E12-193C-4DCC-9B90-24FCC587B68F}" type="slidenum">
              <a:rPr lang="en-US">
                <a:solidFill>
                  <a:prstClr val="black">
                    <a:tint val="75000"/>
                  </a:prstClr>
                </a:solidFill>
                <a:latin typeface="Calibri" panose="020F0502020204030204"/>
              </a:rPr>
              <a:pPr>
                <a:spcAft>
                  <a:spcPts val="600"/>
                </a:spcAft>
                <a:defRPr/>
              </a:pPr>
              <a:t>5</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24585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5F2E-390B-4072-A874-8B2871A9038F}"/>
              </a:ext>
            </a:extLst>
          </p:cNvPr>
          <p:cNvSpPr>
            <a:spLocks noGrp="1"/>
          </p:cNvSpPr>
          <p:nvPr>
            <p:ph type="title"/>
          </p:nvPr>
        </p:nvSpPr>
        <p:spPr>
          <a:xfrm>
            <a:off x="648929" y="629266"/>
            <a:ext cx="3505495" cy="1622321"/>
          </a:xfrm>
        </p:spPr>
        <p:txBody>
          <a:bodyPr>
            <a:normAutofit/>
          </a:bodyPr>
          <a:lstStyle/>
          <a:p>
            <a:r>
              <a:rPr lang="en-US"/>
              <a:t>INTERNAL ACCESSIBILITY</a:t>
            </a:r>
          </a:p>
        </p:txBody>
      </p:sp>
      <p:sp>
        <p:nvSpPr>
          <p:cNvPr id="3" name="Content Placeholder 2">
            <a:extLst>
              <a:ext uri="{FF2B5EF4-FFF2-40B4-BE49-F238E27FC236}">
                <a16:creationId xmlns:a16="http://schemas.microsoft.com/office/drawing/2014/main" id="{741CDEE0-C729-41F2-B888-C9C4C85FC712}"/>
              </a:ext>
            </a:extLst>
          </p:cNvPr>
          <p:cNvSpPr>
            <a:spLocks noGrp="1"/>
          </p:cNvSpPr>
          <p:nvPr>
            <p:ph idx="1"/>
          </p:nvPr>
        </p:nvSpPr>
        <p:spPr>
          <a:xfrm>
            <a:off x="648931" y="2438400"/>
            <a:ext cx="3505494" cy="3785419"/>
          </a:xfrm>
        </p:spPr>
        <p:txBody>
          <a:bodyPr>
            <a:normAutofit/>
          </a:bodyPr>
          <a:lstStyle/>
          <a:p>
            <a:r>
              <a:rPr lang="en-US" dirty="0"/>
              <a:t>Leadership &amp; governance</a:t>
            </a:r>
          </a:p>
          <a:p>
            <a:r>
              <a:rPr lang="en-US" dirty="0"/>
              <a:t>Values</a:t>
            </a:r>
          </a:p>
          <a:p>
            <a:r>
              <a:rPr lang="en-US" dirty="0"/>
              <a:t>Accountability</a:t>
            </a:r>
          </a:p>
          <a:p>
            <a:r>
              <a:rPr lang="en-US" dirty="0"/>
              <a:t>Accessible policies for employees</a:t>
            </a:r>
          </a:p>
          <a:p>
            <a:r>
              <a:rPr lang="en-US" dirty="0"/>
              <a:t>Ongoing education</a:t>
            </a:r>
          </a:p>
          <a:p>
            <a:endParaRPr lang="en-US" sz="2000" dirty="0"/>
          </a:p>
          <a:p>
            <a:endParaRPr lang="en-US" sz="2000" dirty="0"/>
          </a:p>
        </p:txBody>
      </p:sp>
      <p:sp>
        <p:nvSpPr>
          <p:cNvPr id="25" name="Rectangle 14">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standing together&#10;&#10;Description automatically generated with medium confidence">
            <a:extLst>
              <a:ext uri="{FF2B5EF4-FFF2-40B4-BE49-F238E27FC236}">
                <a16:creationId xmlns:a16="http://schemas.microsoft.com/office/drawing/2014/main" id="{75DB80A7-E606-431A-A2F4-F7528CBDF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862" y="2005310"/>
            <a:ext cx="6019331" cy="2844133"/>
          </a:xfrm>
          <a:prstGeom prst="rect">
            <a:avLst/>
          </a:prstGeom>
          <a:effectLst/>
        </p:spPr>
      </p:pic>
      <p:sp>
        <p:nvSpPr>
          <p:cNvPr id="4" name="Slide Number Placeholder 3">
            <a:extLst>
              <a:ext uri="{FF2B5EF4-FFF2-40B4-BE49-F238E27FC236}">
                <a16:creationId xmlns:a16="http://schemas.microsoft.com/office/drawing/2014/main" id="{16411B9B-A66C-4DA8-809A-CE4EE556E0E5}"/>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a:solidFill>
                  <a:srgbClr val="303030"/>
                </a:solidFill>
              </a:rPr>
              <a:pPr>
                <a:spcAft>
                  <a:spcPts val="600"/>
                </a:spcAft>
              </a:pPr>
              <a:t>6</a:t>
            </a:fld>
            <a:endParaRPr lang="en-US">
              <a:solidFill>
                <a:srgbClr val="303030"/>
              </a:solidFill>
            </a:endParaRPr>
          </a:p>
        </p:txBody>
      </p:sp>
    </p:spTree>
    <p:extLst>
      <p:ext uri="{BB962C8B-B14F-4D97-AF65-F5344CB8AC3E}">
        <p14:creationId xmlns:p14="http://schemas.microsoft.com/office/powerpoint/2010/main" val="2951313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FD98-D20E-459C-AEBB-90D12F11F9E0}"/>
              </a:ext>
            </a:extLst>
          </p:cNvPr>
          <p:cNvSpPr>
            <a:spLocks noGrp="1"/>
          </p:cNvSpPr>
          <p:nvPr>
            <p:ph type="title"/>
          </p:nvPr>
        </p:nvSpPr>
        <p:spPr/>
        <p:txBody>
          <a:bodyPr/>
          <a:lstStyle/>
          <a:p>
            <a:r>
              <a:rPr lang="en-US" dirty="0"/>
              <a:t>LEADERSHIP &amp; GOVERNANCE</a:t>
            </a:r>
          </a:p>
        </p:txBody>
      </p:sp>
      <p:sp>
        <p:nvSpPr>
          <p:cNvPr id="3" name="Text Placeholder 2">
            <a:extLst>
              <a:ext uri="{FF2B5EF4-FFF2-40B4-BE49-F238E27FC236}">
                <a16:creationId xmlns:a16="http://schemas.microsoft.com/office/drawing/2014/main" id="{8AF01CBD-4B06-4DDC-8BA6-BA7376BAA584}"/>
              </a:ext>
            </a:extLst>
          </p:cNvPr>
          <p:cNvSpPr>
            <a:spLocks noGrp="1"/>
          </p:cNvSpPr>
          <p:nvPr>
            <p:ph type="body" idx="1"/>
          </p:nvPr>
        </p:nvSpPr>
        <p:spPr/>
        <p:txBody>
          <a:bodyPr/>
          <a:lstStyle/>
          <a:p>
            <a:r>
              <a:rPr lang="en-US" dirty="0"/>
              <a:t>BOARD CONSIDERATIONS </a:t>
            </a:r>
          </a:p>
        </p:txBody>
      </p:sp>
      <p:sp>
        <p:nvSpPr>
          <p:cNvPr id="4" name="Content Placeholder 3">
            <a:extLst>
              <a:ext uri="{FF2B5EF4-FFF2-40B4-BE49-F238E27FC236}">
                <a16:creationId xmlns:a16="http://schemas.microsoft.com/office/drawing/2014/main" id="{4C035D01-840E-4AE7-90DF-A0050BA659FA}"/>
              </a:ext>
            </a:extLst>
          </p:cNvPr>
          <p:cNvSpPr>
            <a:spLocks noGrp="1"/>
          </p:cNvSpPr>
          <p:nvPr>
            <p:ph sz="half" idx="2"/>
          </p:nvPr>
        </p:nvSpPr>
        <p:spPr/>
        <p:txBody>
          <a:bodyPr/>
          <a:lstStyle/>
          <a:p>
            <a:r>
              <a:rPr lang="en-US" dirty="0"/>
              <a:t>Diversify the Board</a:t>
            </a:r>
          </a:p>
          <a:p>
            <a:r>
              <a:rPr lang="en-US" dirty="0"/>
              <a:t>Written commitment</a:t>
            </a:r>
          </a:p>
          <a:p>
            <a:r>
              <a:rPr lang="en-US" dirty="0"/>
              <a:t>Strategic planning</a:t>
            </a:r>
          </a:p>
          <a:p>
            <a:r>
              <a:rPr lang="en-US" dirty="0"/>
              <a:t>Consult with ADA expert</a:t>
            </a:r>
          </a:p>
          <a:p>
            <a:r>
              <a:rPr lang="en-US" dirty="0"/>
              <a:t>Educational opportunities</a:t>
            </a:r>
          </a:p>
          <a:p>
            <a:r>
              <a:rPr lang="en-US" dirty="0"/>
              <a:t>Core values </a:t>
            </a:r>
          </a:p>
          <a:p>
            <a:pPr marL="0" indent="0">
              <a:buNone/>
            </a:pPr>
            <a:endParaRPr lang="en-US" dirty="0"/>
          </a:p>
          <a:p>
            <a:endParaRPr lang="en-US" dirty="0"/>
          </a:p>
        </p:txBody>
      </p:sp>
      <p:sp>
        <p:nvSpPr>
          <p:cNvPr id="5" name="Text Placeholder 4">
            <a:extLst>
              <a:ext uri="{FF2B5EF4-FFF2-40B4-BE49-F238E27FC236}">
                <a16:creationId xmlns:a16="http://schemas.microsoft.com/office/drawing/2014/main" id="{53554A01-73F7-4551-9A69-B9ABF814E350}"/>
              </a:ext>
            </a:extLst>
          </p:cNvPr>
          <p:cNvSpPr>
            <a:spLocks noGrp="1"/>
          </p:cNvSpPr>
          <p:nvPr>
            <p:ph type="body" sz="quarter" idx="3"/>
          </p:nvPr>
        </p:nvSpPr>
        <p:spPr/>
        <p:txBody>
          <a:bodyPr/>
          <a:lstStyle/>
          <a:p>
            <a:r>
              <a:rPr lang="en-US" dirty="0"/>
              <a:t>LEADERSHIP CONSIDERATIONS </a:t>
            </a:r>
          </a:p>
        </p:txBody>
      </p:sp>
      <p:sp>
        <p:nvSpPr>
          <p:cNvPr id="6" name="Content Placeholder 5">
            <a:extLst>
              <a:ext uri="{FF2B5EF4-FFF2-40B4-BE49-F238E27FC236}">
                <a16:creationId xmlns:a16="http://schemas.microsoft.com/office/drawing/2014/main" id="{EA031F76-9652-4F71-A5FF-151A72485E21}"/>
              </a:ext>
            </a:extLst>
          </p:cNvPr>
          <p:cNvSpPr>
            <a:spLocks noGrp="1"/>
          </p:cNvSpPr>
          <p:nvPr>
            <p:ph sz="quarter" idx="4"/>
          </p:nvPr>
        </p:nvSpPr>
        <p:spPr/>
        <p:txBody>
          <a:bodyPr/>
          <a:lstStyle/>
          <a:p>
            <a:r>
              <a:rPr lang="en-US" dirty="0"/>
              <a:t>Accessibility evaluation</a:t>
            </a:r>
          </a:p>
          <a:p>
            <a:r>
              <a:rPr lang="en-US" dirty="0"/>
              <a:t>Commitment to inclusion</a:t>
            </a:r>
          </a:p>
          <a:p>
            <a:r>
              <a:rPr lang="en-US" dirty="0"/>
              <a:t>Hiring practices</a:t>
            </a:r>
          </a:p>
          <a:p>
            <a:r>
              <a:rPr lang="en-US" dirty="0"/>
              <a:t>Development of policies and procedures</a:t>
            </a:r>
          </a:p>
          <a:p>
            <a:r>
              <a:rPr lang="en-US" dirty="0"/>
              <a:t>Implementation</a:t>
            </a:r>
          </a:p>
          <a:p>
            <a:r>
              <a:rPr lang="en-US" dirty="0"/>
              <a:t>Designate an ADA contact</a:t>
            </a:r>
          </a:p>
          <a:p>
            <a:pPr marL="0" indent="0">
              <a:buNone/>
            </a:pPr>
            <a:endParaRPr lang="en-US" dirty="0"/>
          </a:p>
        </p:txBody>
      </p:sp>
      <p:sp>
        <p:nvSpPr>
          <p:cNvPr id="7" name="Slide Number Placeholder 6">
            <a:extLst>
              <a:ext uri="{FF2B5EF4-FFF2-40B4-BE49-F238E27FC236}">
                <a16:creationId xmlns:a16="http://schemas.microsoft.com/office/drawing/2014/main" id="{6299D914-08A2-4C42-873F-A1E754B4F1A5}"/>
              </a:ext>
            </a:extLst>
          </p:cNvPr>
          <p:cNvSpPr>
            <a:spLocks noGrp="1"/>
          </p:cNvSpPr>
          <p:nvPr>
            <p:ph type="sldNum" sz="quarter" idx="12"/>
          </p:nvPr>
        </p:nvSpPr>
        <p:spPr/>
        <p:txBody>
          <a:bodyPr/>
          <a:lstStyle/>
          <a:p>
            <a:fld id="{C5800E12-193C-4DCC-9B90-24FCC587B68F}" type="slidenum">
              <a:rPr lang="en-US" smtClean="0"/>
              <a:t>7</a:t>
            </a:fld>
            <a:endParaRPr lang="en-US"/>
          </a:p>
        </p:txBody>
      </p:sp>
    </p:spTree>
    <p:extLst>
      <p:ext uri="{BB962C8B-B14F-4D97-AF65-F5344CB8AC3E}">
        <p14:creationId xmlns:p14="http://schemas.microsoft.com/office/powerpoint/2010/main" val="3378613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E64CA9-3413-4F67-951F-3C51574A70FC}"/>
              </a:ext>
            </a:extLst>
          </p:cNvPr>
          <p:cNvSpPr>
            <a:spLocks noGrp="1"/>
          </p:cNvSpPr>
          <p:nvPr>
            <p:ph type="title"/>
          </p:nvPr>
        </p:nvSpPr>
        <p:spPr>
          <a:xfrm>
            <a:off x="589560" y="856180"/>
            <a:ext cx="4560584" cy="1128068"/>
          </a:xfrm>
        </p:spPr>
        <p:txBody>
          <a:bodyPr anchor="ctr">
            <a:normAutofit/>
          </a:bodyPr>
          <a:lstStyle/>
          <a:p>
            <a:r>
              <a:rPr lang="en-US" sz="4000"/>
              <a:t>VALUES</a:t>
            </a:r>
          </a:p>
        </p:txBody>
      </p:sp>
      <p:grpSp>
        <p:nvGrpSpPr>
          <p:cNvPr id="26" name="Group 2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27" name="Rectangle 2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36F85B-5C1A-4EEE-9FB4-75619A93724E}"/>
              </a:ext>
            </a:extLst>
          </p:cNvPr>
          <p:cNvSpPr>
            <a:spLocks noGrp="1"/>
          </p:cNvSpPr>
          <p:nvPr>
            <p:ph idx="1"/>
          </p:nvPr>
        </p:nvSpPr>
        <p:spPr>
          <a:xfrm>
            <a:off x="590719" y="2330505"/>
            <a:ext cx="4559425" cy="3979585"/>
          </a:xfrm>
        </p:spPr>
        <p:txBody>
          <a:bodyPr anchor="ctr">
            <a:normAutofit/>
          </a:bodyPr>
          <a:lstStyle/>
          <a:p>
            <a:pPr marL="0" indent="0">
              <a:buNone/>
            </a:pPr>
            <a:endParaRPr lang="en-US" sz="2000" dirty="0"/>
          </a:p>
          <a:p>
            <a:r>
              <a:rPr lang="en-US" dirty="0"/>
              <a:t>Inclusivity</a:t>
            </a:r>
          </a:p>
          <a:p>
            <a:r>
              <a:rPr lang="en-US" dirty="0"/>
              <a:t>Equity</a:t>
            </a:r>
          </a:p>
          <a:p>
            <a:r>
              <a:rPr lang="en-US" dirty="0"/>
              <a:t>Disclosure</a:t>
            </a:r>
          </a:p>
          <a:p>
            <a:r>
              <a:rPr lang="en-US" dirty="0"/>
              <a:t>Confidentiality</a:t>
            </a:r>
          </a:p>
          <a:p>
            <a:r>
              <a:rPr lang="en-US" dirty="0"/>
              <a:t>Self-determination</a:t>
            </a:r>
          </a:p>
          <a:p>
            <a:r>
              <a:rPr lang="en-US" dirty="0"/>
              <a:t>Self-identification</a:t>
            </a:r>
          </a:p>
          <a:p>
            <a:r>
              <a:rPr lang="en-US" dirty="0"/>
              <a:t>Autonomy</a:t>
            </a:r>
          </a:p>
        </p:txBody>
      </p:sp>
      <p:sp>
        <p:nvSpPr>
          <p:cNvPr id="32" name="Rectangle 3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406B02A2-4C41-49EC-9A7F-97175F05A3E4}"/>
              </a:ext>
            </a:extLst>
          </p:cNvPr>
          <p:cNvPicPr>
            <a:picLocks noChangeAspect="1"/>
          </p:cNvPicPr>
          <p:nvPr/>
        </p:nvPicPr>
        <p:blipFill rotWithShape="1">
          <a:blip r:embed="rId3">
            <a:extLst>
              <a:ext uri="{28A0092B-C50C-407E-A947-70E740481C1C}">
                <a14:useLocalDpi xmlns:a14="http://schemas.microsoft.com/office/drawing/2010/main" val="0"/>
              </a:ext>
            </a:extLst>
          </a:blip>
          <a:srcRect l="9281" r="4841" b="2"/>
          <a:stretch/>
        </p:blipFill>
        <p:spPr>
          <a:xfrm>
            <a:off x="5977788" y="799352"/>
            <a:ext cx="5425410" cy="5259296"/>
          </a:xfrm>
          <a:prstGeom prst="rect">
            <a:avLst/>
          </a:prstGeom>
        </p:spPr>
      </p:pic>
      <p:sp>
        <p:nvSpPr>
          <p:cNvPr id="4" name="Slide Number Placeholder 3">
            <a:extLst>
              <a:ext uri="{FF2B5EF4-FFF2-40B4-BE49-F238E27FC236}">
                <a16:creationId xmlns:a16="http://schemas.microsoft.com/office/drawing/2014/main" id="{EB730CEB-D3A3-47AA-81E9-E279F25BD7B3}"/>
              </a:ext>
            </a:extLst>
          </p:cNvPr>
          <p:cNvSpPr>
            <a:spLocks noGrp="1"/>
          </p:cNvSpPr>
          <p:nvPr>
            <p:ph type="sldNum" sz="quarter" idx="12"/>
          </p:nvPr>
        </p:nvSpPr>
        <p:spPr>
          <a:xfrm>
            <a:off x="9385070" y="6492240"/>
            <a:ext cx="1055716" cy="365125"/>
          </a:xfrm>
        </p:spPr>
        <p:txBody>
          <a:bodyPr>
            <a:normAutofit/>
          </a:bodyPr>
          <a:lstStyle/>
          <a:p>
            <a:pPr>
              <a:spcAft>
                <a:spcPts val="600"/>
              </a:spcAft>
            </a:pPr>
            <a:fld id="{C5800E12-193C-4DCC-9B90-24FCC587B68F}" type="slidenum">
              <a:rPr lang="en-US"/>
              <a:pPr>
                <a:spcAft>
                  <a:spcPts val="600"/>
                </a:spcAft>
              </a:pPr>
              <a:t>8</a:t>
            </a:fld>
            <a:endParaRPr lang="en-US"/>
          </a:p>
        </p:txBody>
      </p:sp>
    </p:spTree>
    <p:extLst>
      <p:ext uri="{BB962C8B-B14F-4D97-AF65-F5344CB8AC3E}">
        <p14:creationId xmlns:p14="http://schemas.microsoft.com/office/powerpoint/2010/main" val="4090826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Accountability photos, royalty-free images, graphics, vectors &amp; videos |  Adobe Stock">
            <a:extLst>
              <a:ext uri="{FF2B5EF4-FFF2-40B4-BE49-F238E27FC236}">
                <a16:creationId xmlns:a16="http://schemas.microsoft.com/office/drawing/2014/main" id="{637B46B6-ADA1-4A6B-9840-96970A49628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140" b="17593"/>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C8E3848-A069-4BB3-95AD-ABD6634B61C9}"/>
              </a:ext>
            </a:extLst>
          </p:cNvPr>
          <p:cNvSpPr>
            <a:spLocks noGrp="1"/>
          </p:cNvSpPr>
          <p:nvPr>
            <p:ph idx="1"/>
          </p:nvPr>
        </p:nvSpPr>
        <p:spPr>
          <a:xfrm>
            <a:off x="3187702" y="3903663"/>
            <a:ext cx="5816595" cy="2452687"/>
          </a:xfrm>
        </p:spPr>
        <p:txBody>
          <a:bodyPr anchor="ctr">
            <a:noAutofit/>
          </a:bodyPr>
          <a:lstStyle/>
          <a:p>
            <a:pPr marL="0" indent="0">
              <a:buNone/>
            </a:pPr>
            <a:r>
              <a:rPr lang="en-US" dirty="0"/>
              <a:t>Accountability promotes:</a:t>
            </a:r>
          </a:p>
          <a:p>
            <a:pPr lvl="1"/>
            <a:r>
              <a:rPr lang="en-US" sz="2800" dirty="0"/>
              <a:t>Transparency</a:t>
            </a:r>
          </a:p>
          <a:p>
            <a:pPr lvl="1"/>
            <a:r>
              <a:rPr lang="en-US" sz="2800" dirty="0"/>
              <a:t>Improvement</a:t>
            </a:r>
          </a:p>
          <a:p>
            <a:pPr lvl="1"/>
            <a:r>
              <a:rPr lang="en-US" sz="2800" dirty="0"/>
              <a:t>Responsibility</a:t>
            </a:r>
          </a:p>
          <a:p>
            <a:pPr lvl="1"/>
            <a:r>
              <a:rPr lang="en-US" sz="2800" dirty="0"/>
              <a:t>Commitment to values and goals</a:t>
            </a:r>
          </a:p>
        </p:txBody>
      </p:sp>
      <p:sp>
        <p:nvSpPr>
          <p:cNvPr id="4" name="Slide Number Placeholder 3">
            <a:extLst>
              <a:ext uri="{FF2B5EF4-FFF2-40B4-BE49-F238E27FC236}">
                <a16:creationId xmlns:a16="http://schemas.microsoft.com/office/drawing/2014/main" id="{D8C8C2B3-581A-40D8-B8CA-436AD2DBF639}"/>
              </a:ext>
            </a:extLst>
          </p:cNvPr>
          <p:cNvSpPr>
            <a:spLocks noGrp="1"/>
          </p:cNvSpPr>
          <p:nvPr>
            <p:ph type="sldNum" sz="quarter" idx="12"/>
          </p:nvPr>
        </p:nvSpPr>
        <p:spPr>
          <a:xfrm>
            <a:off x="8864600" y="6356350"/>
            <a:ext cx="2743200" cy="365125"/>
          </a:xfrm>
        </p:spPr>
        <p:txBody>
          <a:bodyPr>
            <a:normAutofit/>
          </a:bodyPr>
          <a:lstStyle/>
          <a:p>
            <a:pPr>
              <a:spcAft>
                <a:spcPts val="600"/>
              </a:spcAft>
            </a:pPr>
            <a:fld id="{C5800E12-193C-4DCC-9B90-24FCC587B68F}" type="slidenum">
              <a:rPr lang="en-US">
                <a:solidFill>
                  <a:schemeClr val="tx1">
                    <a:lumMod val="75000"/>
                    <a:lumOff val="25000"/>
                  </a:schemeClr>
                </a:solidFill>
              </a:rPr>
              <a:pPr>
                <a:spcAft>
                  <a:spcPts val="600"/>
                </a:spcAft>
              </a:pPr>
              <a:t>9</a:t>
            </a:fld>
            <a:endParaRPr lang="en-US">
              <a:solidFill>
                <a:schemeClr val="tx1">
                  <a:lumMod val="75000"/>
                  <a:lumOff val="25000"/>
                </a:schemeClr>
              </a:solidFill>
            </a:endParaRPr>
          </a:p>
        </p:txBody>
      </p:sp>
      <p:sp>
        <p:nvSpPr>
          <p:cNvPr id="8" name="Title 7">
            <a:extLst>
              <a:ext uri="{FF2B5EF4-FFF2-40B4-BE49-F238E27FC236}">
                <a16:creationId xmlns:a16="http://schemas.microsoft.com/office/drawing/2014/main" id="{32D1ECB7-2C0D-4001-8A42-9F2A6B6DD718}"/>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207613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F082-08FE-4BC1-B38A-C3B3A9E07086}"/>
              </a:ext>
            </a:extLst>
          </p:cNvPr>
          <p:cNvSpPr>
            <a:spLocks noGrp="1"/>
          </p:cNvSpPr>
          <p:nvPr>
            <p:ph type="title"/>
          </p:nvPr>
        </p:nvSpPr>
        <p:spPr>
          <a:xfrm>
            <a:off x="481013" y="3752849"/>
            <a:ext cx="3290887" cy="2452687"/>
          </a:xfrm>
        </p:spPr>
        <p:txBody>
          <a:bodyPr anchor="ctr">
            <a:normAutofit/>
          </a:bodyPr>
          <a:lstStyle/>
          <a:p>
            <a:r>
              <a:rPr lang="en-US" sz="3600"/>
              <a:t>EMPLOYEE ACCESSIBILITY</a:t>
            </a:r>
          </a:p>
        </p:txBody>
      </p:sp>
      <p:pic>
        <p:nvPicPr>
          <p:cNvPr id="1026" name="Picture 2" descr="Accessible Workplace | Center for Inclusive Design and Innovation">
            <a:extLst>
              <a:ext uri="{FF2B5EF4-FFF2-40B4-BE49-F238E27FC236}">
                <a16:creationId xmlns:a16="http://schemas.microsoft.com/office/drawing/2014/main" id="{F0B75447-48D6-40DF-9408-2482D42815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034" b="7806"/>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9839812-8074-4902-989F-9C106172AF8E}"/>
              </a:ext>
            </a:extLst>
          </p:cNvPr>
          <p:cNvSpPr>
            <a:spLocks noGrp="1"/>
          </p:cNvSpPr>
          <p:nvPr>
            <p:ph idx="1"/>
          </p:nvPr>
        </p:nvSpPr>
        <p:spPr>
          <a:xfrm>
            <a:off x="3278192" y="3691562"/>
            <a:ext cx="8432795" cy="2968625"/>
          </a:xfrm>
        </p:spPr>
        <p:txBody>
          <a:bodyPr anchor="ctr">
            <a:noAutofit/>
          </a:bodyPr>
          <a:lstStyle/>
          <a:p>
            <a:r>
              <a:rPr lang="en-US" sz="2000" dirty="0"/>
              <a:t>Benefits</a:t>
            </a:r>
          </a:p>
          <a:p>
            <a:pPr lvl="1"/>
            <a:r>
              <a:rPr lang="en-US" sz="2000" dirty="0"/>
              <a:t>Retention</a:t>
            </a:r>
          </a:p>
          <a:p>
            <a:pPr lvl="1"/>
            <a:r>
              <a:rPr lang="en-US" sz="2000" dirty="0"/>
              <a:t>Trauma-responsive</a:t>
            </a:r>
          </a:p>
          <a:p>
            <a:pPr lvl="1"/>
            <a:r>
              <a:rPr lang="en-US" sz="2000" dirty="0"/>
              <a:t>Representation</a:t>
            </a:r>
          </a:p>
          <a:p>
            <a:pPr lvl="1"/>
            <a:r>
              <a:rPr lang="en-US" sz="2000" dirty="0"/>
              <a:t>Employee satisfaction</a:t>
            </a:r>
          </a:p>
          <a:p>
            <a:pPr lvl="1"/>
            <a:r>
              <a:rPr lang="en-US" sz="2000" dirty="0"/>
              <a:t>Successful services</a:t>
            </a:r>
          </a:p>
          <a:p>
            <a:r>
              <a:rPr lang="en-US" sz="2000" dirty="0"/>
              <a:t>National Conference of State Legislators</a:t>
            </a:r>
          </a:p>
          <a:p>
            <a:pPr lvl="1"/>
            <a:r>
              <a:rPr lang="en-US" sz="2000" dirty="0">
                <a:hlinkClick r:id="rId3"/>
              </a:rPr>
              <a:t>https://www.ncsl.org/research/labor-and-employment/disability-101-employment-policies-and-etiquette.aspx</a:t>
            </a:r>
            <a:r>
              <a:rPr lang="en-US" sz="2000" dirty="0"/>
              <a:t> </a:t>
            </a:r>
          </a:p>
        </p:txBody>
      </p:sp>
      <p:sp>
        <p:nvSpPr>
          <p:cNvPr id="4" name="Slide Number Placeholder 3">
            <a:extLst>
              <a:ext uri="{FF2B5EF4-FFF2-40B4-BE49-F238E27FC236}">
                <a16:creationId xmlns:a16="http://schemas.microsoft.com/office/drawing/2014/main" id="{9E5CC3D2-8B2F-4591-9AED-2DDF883AF517}"/>
              </a:ext>
            </a:extLst>
          </p:cNvPr>
          <p:cNvSpPr>
            <a:spLocks noGrp="1"/>
          </p:cNvSpPr>
          <p:nvPr>
            <p:ph type="sldNum" sz="quarter" idx="12"/>
          </p:nvPr>
        </p:nvSpPr>
        <p:spPr>
          <a:xfrm>
            <a:off x="8864600" y="6356350"/>
            <a:ext cx="2743200" cy="365125"/>
          </a:xfrm>
        </p:spPr>
        <p:txBody>
          <a:bodyPr>
            <a:normAutofit/>
          </a:bodyPr>
          <a:lstStyle/>
          <a:p>
            <a:pPr>
              <a:spcAft>
                <a:spcPts val="600"/>
              </a:spcAft>
            </a:pPr>
            <a:fld id="{C5800E12-193C-4DCC-9B90-24FCC587B68F}" type="slidenum">
              <a:rPr lang="en-US">
                <a:solidFill>
                  <a:schemeClr val="tx1">
                    <a:lumMod val="75000"/>
                    <a:lumOff val="25000"/>
                  </a:schemeClr>
                </a:solidFill>
              </a:rPr>
              <a:pPr>
                <a:spcAft>
                  <a:spcPts val="600"/>
                </a:spcAft>
              </a:pPr>
              <a:t>10</a:t>
            </a:fld>
            <a:endParaRPr lang="en-US">
              <a:solidFill>
                <a:schemeClr val="tx1">
                  <a:lumMod val="75000"/>
                  <a:lumOff val="25000"/>
                </a:schemeClr>
              </a:solidFill>
            </a:endParaRPr>
          </a:p>
        </p:txBody>
      </p:sp>
    </p:spTree>
    <p:extLst>
      <p:ext uri="{BB962C8B-B14F-4D97-AF65-F5344CB8AC3E}">
        <p14:creationId xmlns:p14="http://schemas.microsoft.com/office/powerpoint/2010/main" val="4109006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D6E28-5963-46FF-8AB3-53F582BEB933}"/>
              </a:ext>
            </a:extLst>
          </p:cNvPr>
          <p:cNvSpPr>
            <a:spLocks noGrp="1"/>
          </p:cNvSpPr>
          <p:nvPr>
            <p:ph type="title"/>
          </p:nvPr>
        </p:nvSpPr>
        <p:spPr>
          <a:xfrm>
            <a:off x="6417733" y="490537"/>
            <a:ext cx="5291663" cy="1628775"/>
          </a:xfrm>
        </p:spPr>
        <p:txBody>
          <a:bodyPr anchor="b">
            <a:normAutofit/>
          </a:bodyPr>
          <a:lstStyle/>
          <a:p>
            <a:r>
              <a:rPr lang="en-US" sz="4000"/>
              <a:t>ONGOING EDUCATION</a:t>
            </a:r>
          </a:p>
        </p:txBody>
      </p:sp>
      <p:pic>
        <p:nvPicPr>
          <p:cNvPr id="7" name="Content Placeholder 6" descr="A picture containing person, indoor&#10;&#10;Description automatically generated">
            <a:extLst>
              <a:ext uri="{FF2B5EF4-FFF2-40B4-BE49-F238E27FC236}">
                <a16:creationId xmlns:a16="http://schemas.microsoft.com/office/drawing/2014/main" id="{39FC6C67-7EBA-41DD-8437-43E88BE99BF0}"/>
              </a:ext>
            </a:extLst>
          </p:cNvPr>
          <p:cNvPicPr>
            <a:picLocks noChangeAspect="1"/>
          </p:cNvPicPr>
          <p:nvPr/>
        </p:nvPicPr>
        <p:blipFill rotWithShape="1">
          <a:blip r:embed="rId3">
            <a:extLst>
              <a:ext uri="{28A0092B-C50C-407E-A947-70E740481C1C}">
                <a14:useLocalDpi xmlns:a14="http://schemas.microsoft.com/office/drawing/2010/main" val="0"/>
              </a:ext>
            </a:extLst>
          </a:blip>
          <a:srcRect r="40652"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Slide Number Placeholder 3">
            <a:extLst>
              <a:ext uri="{FF2B5EF4-FFF2-40B4-BE49-F238E27FC236}">
                <a16:creationId xmlns:a16="http://schemas.microsoft.com/office/drawing/2014/main" id="{F8A58E30-F1F3-4437-BE3A-57B95872F849}"/>
              </a:ext>
            </a:extLst>
          </p:cNvPr>
          <p:cNvSpPr>
            <a:spLocks noGrp="1"/>
          </p:cNvSpPr>
          <p:nvPr>
            <p:ph type="sldNum" sz="quarter" idx="12"/>
          </p:nvPr>
        </p:nvSpPr>
        <p:spPr>
          <a:xfrm>
            <a:off x="481013" y="6356350"/>
            <a:ext cx="685800" cy="365125"/>
          </a:xfrm>
        </p:spPr>
        <p:txBody>
          <a:bodyPr>
            <a:normAutofit/>
          </a:bodyPr>
          <a:lstStyle/>
          <a:p>
            <a:pPr algn="l">
              <a:spcAft>
                <a:spcPts val="600"/>
              </a:spcAft>
            </a:pPr>
            <a:fld id="{C5800E12-193C-4DCC-9B90-24FCC587B68F}" type="slidenum">
              <a:rPr lang="en-US">
                <a:solidFill>
                  <a:srgbClr val="FFFFFF"/>
                </a:solidFill>
              </a:rPr>
              <a:pPr algn="l">
                <a:spcAft>
                  <a:spcPts val="600"/>
                </a:spcAft>
              </a:pPr>
              <a:t>11</a:t>
            </a:fld>
            <a:endParaRPr lang="en-US">
              <a:solidFill>
                <a:srgbClr val="FFFFFF"/>
              </a:solidFill>
            </a:endParaRPr>
          </a:p>
        </p:txBody>
      </p:sp>
      <p:sp>
        <p:nvSpPr>
          <p:cNvPr id="11" name="Content Placeholder 10">
            <a:extLst>
              <a:ext uri="{FF2B5EF4-FFF2-40B4-BE49-F238E27FC236}">
                <a16:creationId xmlns:a16="http://schemas.microsoft.com/office/drawing/2014/main" id="{A01F43D0-2DD3-459E-8930-8FFF391DB52E}"/>
              </a:ext>
            </a:extLst>
          </p:cNvPr>
          <p:cNvSpPr>
            <a:spLocks noGrp="1"/>
          </p:cNvSpPr>
          <p:nvPr>
            <p:ph idx="1"/>
          </p:nvPr>
        </p:nvSpPr>
        <p:spPr>
          <a:xfrm>
            <a:off x="6417734" y="2614612"/>
            <a:ext cx="5291663" cy="3752849"/>
          </a:xfrm>
        </p:spPr>
        <p:txBody>
          <a:bodyPr>
            <a:normAutofit/>
          </a:bodyPr>
          <a:lstStyle/>
          <a:p>
            <a:r>
              <a:rPr lang="en-US" sz="2400" dirty="0"/>
              <a:t>Disability Visibility Project</a:t>
            </a:r>
          </a:p>
          <a:p>
            <a:r>
              <a:rPr lang="en-US" sz="2400" dirty="0"/>
              <a:t>ADA National Network</a:t>
            </a:r>
          </a:p>
          <a:p>
            <a:r>
              <a:rPr lang="en-US" sz="2400" dirty="0"/>
              <a:t>California Coalition Against Sexual Assault (CALCASA)</a:t>
            </a:r>
          </a:p>
          <a:p>
            <a:r>
              <a:rPr lang="en-US" sz="2400" dirty="0"/>
              <a:t>NPR – Abused and Betrayed</a:t>
            </a:r>
          </a:p>
          <a:p>
            <a:r>
              <a:rPr lang="en-US" sz="2400" dirty="0"/>
              <a:t>VERA Institute</a:t>
            </a:r>
          </a:p>
          <a:p>
            <a:r>
              <a:rPr lang="en-US" sz="2400" dirty="0"/>
              <a:t>National Center for Reaching Victims</a:t>
            </a:r>
          </a:p>
        </p:txBody>
      </p:sp>
    </p:spTree>
    <p:extLst>
      <p:ext uri="{BB962C8B-B14F-4D97-AF65-F5344CB8AC3E}">
        <p14:creationId xmlns:p14="http://schemas.microsoft.com/office/powerpoint/2010/main" val="2178288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333C87-27C3-452B-8565-73D05AF0AA5B}"/>
              </a:ext>
            </a:extLst>
          </p:cNvPr>
          <p:cNvSpPr>
            <a:spLocks noGrp="1"/>
          </p:cNvSpPr>
          <p:nvPr>
            <p:ph type="title"/>
          </p:nvPr>
        </p:nvSpPr>
        <p:spPr>
          <a:xfrm>
            <a:off x="4654296" y="640080"/>
            <a:ext cx="6894576" cy="3566160"/>
          </a:xfrm>
        </p:spPr>
        <p:txBody>
          <a:bodyPr vert="horz" lIns="91440" tIns="45720" rIns="91440" bIns="45720" rtlCol="0" anchor="b">
            <a:normAutofit/>
          </a:bodyPr>
          <a:lstStyle/>
          <a:p>
            <a:r>
              <a:rPr lang="en-US" sz="6600"/>
              <a:t>ACCESSIBILITY EVALUATION</a:t>
            </a:r>
          </a:p>
        </p:txBody>
      </p:sp>
      <p:pic>
        <p:nvPicPr>
          <p:cNvPr id="6" name="Picture 5" descr="Light bulb on yellow background with sketched light beams and cord">
            <a:extLst>
              <a:ext uri="{FF2B5EF4-FFF2-40B4-BE49-F238E27FC236}">
                <a16:creationId xmlns:a16="http://schemas.microsoft.com/office/drawing/2014/main" id="{1E0FEAB1-714D-4978-9182-BAD81DC43886}"/>
              </a:ext>
            </a:extLst>
          </p:cNvPr>
          <p:cNvPicPr>
            <a:picLocks noChangeAspect="1"/>
          </p:cNvPicPr>
          <p:nvPr/>
        </p:nvPicPr>
        <p:blipFill rotWithShape="1">
          <a:blip r:embed="rId2"/>
          <a:srcRect l="53970" r="9712"/>
          <a:stretch/>
        </p:blipFill>
        <p:spPr>
          <a:xfrm>
            <a:off x="20" y="10"/>
            <a:ext cx="4049786" cy="6857990"/>
          </a:xfrm>
          <a:custGeom>
            <a:avLst/>
            <a:gdLst/>
            <a:ahLst/>
            <a:cxnLst/>
            <a:rect l="l" t="t" r="r" b="b"/>
            <a:pathLst>
              <a:path w="4049806" h="6858000">
                <a:moveTo>
                  <a:pt x="0" y="0"/>
                </a:moveTo>
                <a:lnTo>
                  <a:pt x="4018525" y="0"/>
                </a:lnTo>
                <a:lnTo>
                  <a:pt x="4019816" y="10931"/>
                </a:lnTo>
                <a:cubicBezTo>
                  <a:pt x="4034945" y="94836"/>
                  <a:pt x="4032275" y="179884"/>
                  <a:pt x="4036343" y="264297"/>
                </a:cubicBezTo>
                <a:cubicBezTo>
                  <a:pt x="4041301" y="367652"/>
                  <a:pt x="4035072" y="471135"/>
                  <a:pt x="4032911" y="574617"/>
                </a:cubicBezTo>
                <a:cubicBezTo>
                  <a:pt x="4031004" y="662717"/>
                  <a:pt x="4022232" y="750690"/>
                  <a:pt x="4025029" y="838916"/>
                </a:cubicBezTo>
                <a:cubicBezTo>
                  <a:pt x="4025029" y="841968"/>
                  <a:pt x="4025029" y="845019"/>
                  <a:pt x="4025029" y="848070"/>
                </a:cubicBezTo>
                <a:cubicBezTo>
                  <a:pt x="4017020" y="945068"/>
                  <a:pt x="4017020" y="1042576"/>
                  <a:pt x="4025029" y="1139574"/>
                </a:cubicBezTo>
                <a:cubicBezTo>
                  <a:pt x="4027609" y="1179950"/>
                  <a:pt x="4026885" y="1220466"/>
                  <a:pt x="4022868" y="1260728"/>
                </a:cubicBezTo>
                <a:cubicBezTo>
                  <a:pt x="4019054" y="1311960"/>
                  <a:pt x="4006849" y="1364083"/>
                  <a:pt x="4015621" y="1414934"/>
                </a:cubicBezTo>
                <a:cubicBezTo>
                  <a:pt x="4021367" y="1456784"/>
                  <a:pt x="4024558" y="1498940"/>
                  <a:pt x="4025156" y="1541172"/>
                </a:cubicBezTo>
                <a:cubicBezTo>
                  <a:pt x="4029478" y="1635755"/>
                  <a:pt x="4025283" y="1730847"/>
                  <a:pt x="4023757" y="1825685"/>
                </a:cubicBezTo>
                <a:cubicBezTo>
                  <a:pt x="4021850" y="1936286"/>
                  <a:pt x="4024647" y="2046634"/>
                  <a:pt x="4015748" y="2157235"/>
                </a:cubicBezTo>
                <a:cubicBezTo>
                  <a:pt x="4010790" y="2246581"/>
                  <a:pt x="4010790" y="2336130"/>
                  <a:pt x="4015748" y="2425476"/>
                </a:cubicBezTo>
                <a:cubicBezTo>
                  <a:pt x="4018164" y="2507473"/>
                  <a:pt x="4030495" y="2588454"/>
                  <a:pt x="4028461" y="2671214"/>
                </a:cubicBezTo>
                <a:cubicBezTo>
                  <a:pt x="4026046" y="2767832"/>
                  <a:pt x="4014604" y="2863940"/>
                  <a:pt x="4018164" y="2960685"/>
                </a:cubicBezTo>
                <a:cubicBezTo>
                  <a:pt x="4019816" y="3006832"/>
                  <a:pt x="4019944" y="3052980"/>
                  <a:pt x="4020961" y="3099127"/>
                </a:cubicBezTo>
                <a:cubicBezTo>
                  <a:pt x="4021978" y="3154682"/>
                  <a:pt x="4032021" y="3210110"/>
                  <a:pt x="4026427" y="3265665"/>
                </a:cubicBezTo>
                <a:cubicBezTo>
                  <a:pt x="4017147" y="3358087"/>
                  <a:pt x="3993120" y="3448857"/>
                  <a:pt x="4008121" y="3543567"/>
                </a:cubicBezTo>
                <a:cubicBezTo>
                  <a:pt x="4016384" y="3595690"/>
                  <a:pt x="4025791" y="3647940"/>
                  <a:pt x="4030495" y="3700571"/>
                </a:cubicBezTo>
                <a:cubicBezTo>
                  <a:pt x="4034690" y="3747608"/>
                  <a:pt x="4045369" y="3795408"/>
                  <a:pt x="4037233" y="3842191"/>
                </a:cubicBezTo>
                <a:cubicBezTo>
                  <a:pt x="4030368" y="3882237"/>
                  <a:pt x="4034055" y="3922282"/>
                  <a:pt x="4028715" y="3962327"/>
                </a:cubicBezTo>
                <a:cubicBezTo>
                  <a:pt x="4021723" y="4014831"/>
                  <a:pt x="4017910" y="4068352"/>
                  <a:pt x="4012697" y="4121111"/>
                </a:cubicBezTo>
                <a:cubicBezTo>
                  <a:pt x="4007866" y="4169038"/>
                  <a:pt x="4004307" y="4216838"/>
                  <a:pt x="4017020" y="4261841"/>
                </a:cubicBezTo>
                <a:cubicBezTo>
                  <a:pt x="4048039" y="4375112"/>
                  <a:pt x="4031004" y="4487748"/>
                  <a:pt x="4019308" y="4600257"/>
                </a:cubicBezTo>
                <a:cubicBezTo>
                  <a:pt x="4013587" y="4655049"/>
                  <a:pt x="4005197" y="4712765"/>
                  <a:pt x="4017910" y="4762853"/>
                </a:cubicBezTo>
                <a:cubicBezTo>
                  <a:pt x="4041428" y="4851716"/>
                  <a:pt x="4022995" y="4936764"/>
                  <a:pt x="4012824" y="5021432"/>
                </a:cubicBezTo>
                <a:cubicBezTo>
                  <a:pt x="4002654" y="5106099"/>
                  <a:pt x="4000239" y="5189495"/>
                  <a:pt x="4018037" y="5272637"/>
                </a:cubicBezTo>
                <a:cubicBezTo>
                  <a:pt x="4030495" y="5331116"/>
                  <a:pt x="4030495" y="5390612"/>
                  <a:pt x="4032021" y="5449600"/>
                </a:cubicBezTo>
                <a:cubicBezTo>
                  <a:pt x="4032911" y="5486339"/>
                  <a:pt x="4019308" y="5523842"/>
                  <a:pt x="4010282" y="5560582"/>
                </a:cubicBezTo>
                <a:cubicBezTo>
                  <a:pt x="3994009" y="5626943"/>
                  <a:pt x="3988162" y="5694321"/>
                  <a:pt x="4010282" y="5759029"/>
                </a:cubicBezTo>
                <a:cubicBezTo>
                  <a:pt x="4040793" y="5848655"/>
                  <a:pt x="4058336" y="5938407"/>
                  <a:pt x="4045623" y="6033117"/>
                </a:cubicBezTo>
                <a:cubicBezTo>
                  <a:pt x="4038377" y="6091724"/>
                  <a:pt x="4036597" y="6151347"/>
                  <a:pt x="4025664" y="6209190"/>
                </a:cubicBezTo>
                <a:cubicBezTo>
                  <a:pt x="4007358" y="6304790"/>
                  <a:pt x="4013841" y="6399882"/>
                  <a:pt x="4028461" y="6494211"/>
                </a:cubicBezTo>
                <a:cubicBezTo>
                  <a:pt x="4038542" y="6573081"/>
                  <a:pt x="4039610" y="6652829"/>
                  <a:pt x="4031639" y="6731941"/>
                </a:cubicBezTo>
                <a:lnTo>
                  <a:pt x="4022913" y="6858000"/>
                </a:lnTo>
                <a:lnTo>
                  <a:pt x="0" y="6858000"/>
                </a:lnTo>
                <a:close/>
              </a:path>
            </a:pathLst>
          </a:custGeom>
        </p:spPr>
      </p:pic>
      <p:sp>
        <p:nvSpPr>
          <p:cNvPr id="12" name="sketchy line">
            <a:extLst>
              <a:ext uri="{FF2B5EF4-FFF2-40B4-BE49-F238E27FC236}">
                <a16:creationId xmlns:a16="http://schemas.microsoft.com/office/drawing/2014/main" id="{82580482-BA80-420A-8A05-C58E97F2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4409267"/>
            <a:ext cx="4242816" cy="18288"/>
          </a:xfrm>
          <a:custGeom>
            <a:avLst/>
            <a:gdLst>
              <a:gd name="connsiteX0" fmla="*/ 0 w 4242816"/>
              <a:gd name="connsiteY0" fmla="*/ 0 h 18288"/>
              <a:gd name="connsiteX1" fmla="*/ 690973 w 4242816"/>
              <a:gd name="connsiteY1" fmla="*/ 0 h 18288"/>
              <a:gd name="connsiteX2" fmla="*/ 1212233 w 4242816"/>
              <a:gd name="connsiteY2" fmla="*/ 0 h 18288"/>
              <a:gd name="connsiteX3" fmla="*/ 1860778 w 4242816"/>
              <a:gd name="connsiteY3" fmla="*/ 0 h 18288"/>
              <a:gd name="connsiteX4" fmla="*/ 2424466 w 4242816"/>
              <a:gd name="connsiteY4" fmla="*/ 0 h 18288"/>
              <a:gd name="connsiteX5" fmla="*/ 3115439 w 4242816"/>
              <a:gd name="connsiteY5" fmla="*/ 0 h 18288"/>
              <a:gd name="connsiteX6" fmla="*/ 3636699 w 4242816"/>
              <a:gd name="connsiteY6" fmla="*/ 0 h 18288"/>
              <a:gd name="connsiteX7" fmla="*/ 4242816 w 4242816"/>
              <a:gd name="connsiteY7" fmla="*/ 0 h 18288"/>
              <a:gd name="connsiteX8" fmla="*/ 4242816 w 4242816"/>
              <a:gd name="connsiteY8" fmla="*/ 18288 h 18288"/>
              <a:gd name="connsiteX9" fmla="*/ 3636699 w 4242816"/>
              <a:gd name="connsiteY9" fmla="*/ 18288 h 18288"/>
              <a:gd name="connsiteX10" fmla="*/ 3030583 w 4242816"/>
              <a:gd name="connsiteY10" fmla="*/ 18288 h 18288"/>
              <a:gd name="connsiteX11" fmla="*/ 2466894 w 4242816"/>
              <a:gd name="connsiteY11" fmla="*/ 18288 h 18288"/>
              <a:gd name="connsiteX12" fmla="*/ 1988062 w 4242816"/>
              <a:gd name="connsiteY12" fmla="*/ 18288 h 18288"/>
              <a:gd name="connsiteX13" fmla="*/ 1466802 w 4242816"/>
              <a:gd name="connsiteY13" fmla="*/ 18288 h 18288"/>
              <a:gd name="connsiteX14" fmla="*/ 860686 w 4242816"/>
              <a:gd name="connsiteY14" fmla="*/ 18288 h 18288"/>
              <a:gd name="connsiteX15" fmla="*/ 0 w 4242816"/>
              <a:gd name="connsiteY15" fmla="*/ 18288 h 18288"/>
              <a:gd name="connsiteX16" fmla="*/ 0 w 424281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816" h="18288" fill="none" extrusionOk="0">
                <a:moveTo>
                  <a:pt x="0" y="0"/>
                </a:moveTo>
                <a:cubicBezTo>
                  <a:pt x="249934" y="1471"/>
                  <a:pt x="379877" y="-29444"/>
                  <a:pt x="690973" y="0"/>
                </a:cubicBezTo>
                <a:cubicBezTo>
                  <a:pt x="1002069" y="29444"/>
                  <a:pt x="1021583" y="17501"/>
                  <a:pt x="1212233" y="0"/>
                </a:cubicBezTo>
                <a:cubicBezTo>
                  <a:pt x="1402883" y="-17501"/>
                  <a:pt x="1678760" y="5386"/>
                  <a:pt x="1860778" y="0"/>
                </a:cubicBezTo>
                <a:cubicBezTo>
                  <a:pt x="2042796" y="-5386"/>
                  <a:pt x="2245608" y="-22401"/>
                  <a:pt x="2424466" y="0"/>
                </a:cubicBezTo>
                <a:cubicBezTo>
                  <a:pt x="2603324" y="22401"/>
                  <a:pt x="2890020" y="33806"/>
                  <a:pt x="3115439" y="0"/>
                </a:cubicBezTo>
                <a:cubicBezTo>
                  <a:pt x="3340858" y="-33806"/>
                  <a:pt x="3428300" y="18628"/>
                  <a:pt x="3636699" y="0"/>
                </a:cubicBezTo>
                <a:cubicBezTo>
                  <a:pt x="3845098" y="-18628"/>
                  <a:pt x="4108824" y="5541"/>
                  <a:pt x="4242816" y="0"/>
                </a:cubicBezTo>
                <a:cubicBezTo>
                  <a:pt x="4242066" y="4160"/>
                  <a:pt x="4243125" y="10356"/>
                  <a:pt x="4242816" y="18288"/>
                </a:cubicBezTo>
                <a:cubicBezTo>
                  <a:pt x="4113424" y="32735"/>
                  <a:pt x="3768327" y="47567"/>
                  <a:pt x="3636699" y="18288"/>
                </a:cubicBezTo>
                <a:cubicBezTo>
                  <a:pt x="3505071" y="-10991"/>
                  <a:pt x="3294208" y="-4990"/>
                  <a:pt x="3030583" y="18288"/>
                </a:cubicBezTo>
                <a:cubicBezTo>
                  <a:pt x="2766958" y="41566"/>
                  <a:pt x="2649277" y="20974"/>
                  <a:pt x="2466894" y="18288"/>
                </a:cubicBezTo>
                <a:cubicBezTo>
                  <a:pt x="2284511" y="15602"/>
                  <a:pt x="2151277" y="1154"/>
                  <a:pt x="1988062" y="18288"/>
                </a:cubicBezTo>
                <a:cubicBezTo>
                  <a:pt x="1824847" y="35422"/>
                  <a:pt x="1691359" y="9265"/>
                  <a:pt x="1466802" y="18288"/>
                </a:cubicBezTo>
                <a:cubicBezTo>
                  <a:pt x="1242245" y="27311"/>
                  <a:pt x="1006161" y="36605"/>
                  <a:pt x="860686" y="18288"/>
                </a:cubicBezTo>
                <a:cubicBezTo>
                  <a:pt x="715211" y="-29"/>
                  <a:pt x="242774" y="46538"/>
                  <a:pt x="0" y="18288"/>
                </a:cubicBezTo>
                <a:cubicBezTo>
                  <a:pt x="-146" y="11482"/>
                  <a:pt x="-422" y="5192"/>
                  <a:pt x="0" y="0"/>
                </a:cubicBezTo>
                <a:close/>
              </a:path>
              <a:path w="4242816" h="18288" stroke="0" extrusionOk="0">
                <a:moveTo>
                  <a:pt x="0" y="0"/>
                </a:moveTo>
                <a:cubicBezTo>
                  <a:pt x="259751" y="-14018"/>
                  <a:pt x="356632" y="-15007"/>
                  <a:pt x="521260" y="0"/>
                </a:cubicBezTo>
                <a:cubicBezTo>
                  <a:pt x="685888" y="15007"/>
                  <a:pt x="885786" y="5167"/>
                  <a:pt x="1212233" y="0"/>
                </a:cubicBezTo>
                <a:cubicBezTo>
                  <a:pt x="1538680" y="-5167"/>
                  <a:pt x="1458849" y="7951"/>
                  <a:pt x="1691065" y="0"/>
                </a:cubicBezTo>
                <a:cubicBezTo>
                  <a:pt x="1923281" y="-7951"/>
                  <a:pt x="1985780" y="-16303"/>
                  <a:pt x="2169897" y="0"/>
                </a:cubicBezTo>
                <a:cubicBezTo>
                  <a:pt x="2354014" y="16303"/>
                  <a:pt x="2633054" y="-2739"/>
                  <a:pt x="2776014" y="0"/>
                </a:cubicBezTo>
                <a:cubicBezTo>
                  <a:pt x="2918974" y="2739"/>
                  <a:pt x="3112688" y="-15682"/>
                  <a:pt x="3339702" y="0"/>
                </a:cubicBezTo>
                <a:cubicBezTo>
                  <a:pt x="3566716" y="15682"/>
                  <a:pt x="4015278" y="-28467"/>
                  <a:pt x="4242816" y="0"/>
                </a:cubicBezTo>
                <a:cubicBezTo>
                  <a:pt x="4243501" y="7633"/>
                  <a:pt x="4242294" y="10002"/>
                  <a:pt x="4242816" y="18288"/>
                </a:cubicBezTo>
                <a:cubicBezTo>
                  <a:pt x="3924964" y="16283"/>
                  <a:pt x="3746362" y="-1805"/>
                  <a:pt x="3551843" y="18288"/>
                </a:cubicBezTo>
                <a:cubicBezTo>
                  <a:pt x="3357324" y="38381"/>
                  <a:pt x="3126422" y="47156"/>
                  <a:pt x="2860870" y="18288"/>
                </a:cubicBezTo>
                <a:cubicBezTo>
                  <a:pt x="2595318" y="-10580"/>
                  <a:pt x="2572437" y="11441"/>
                  <a:pt x="2297182" y="18288"/>
                </a:cubicBezTo>
                <a:cubicBezTo>
                  <a:pt x="2021927" y="25135"/>
                  <a:pt x="1916908" y="33601"/>
                  <a:pt x="1733493" y="18288"/>
                </a:cubicBezTo>
                <a:cubicBezTo>
                  <a:pt x="1550078" y="2975"/>
                  <a:pt x="1412440" y="27896"/>
                  <a:pt x="1212233" y="18288"/>
                </a:cubicBezTo>
                <a:cubicBezTo>
                  <a:pt x="1012026" y="8680"/>
                  <a:pt x="914386" y="13859"/>
                  <a:pt x="648545" y="18288"/>
                </a:cubicBezTo>
                <a:cubicBezTo>
                  <a:pt x="382704" y="22717"/>
                  <a:pt x="233522" y="39342"/>
                  <a:pt x="0" y="18288"/>
                </a:cubicBezTo>
                <a:cubicBezTo>
                  <a:pt x="-772" y="13661"/>
                  <a:pt x="-839" y="849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C9A9DCD-E182-4F08-B18B-537ED521C58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5800E12-193C-4DCC-9B90-24FCC587B68F}" type="slidenum">
              <a:rPr lang="en-US" smtClean="0">
                <a:solidFill>
                  <a:prstClr val="black">
                    <a:tint val="75000"/>
                  </a:prstClr>
                </a:solidFill>
                <a:latin typeface="Calibri" panose="020F0502020204030204"/>
              </a:rPr>
              <a:pPr>
                <a:spcAft>
                  <a:spcPts val="600"/>
                </a:spcAft>
                <a:defRPr/>
              </a:pPr>
              <a:t>12</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285837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70">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AF0414-ADF5-42C7-9018-10684652E132}"/>
              </a:ext>
            </a:extLst>
          </p:cNvPr>
          <p:cNvSpPr>
            <a:spLocks noGrp="1"/>
          </p:cNvSpPr>
          <p:nvPr>
            <p:ph type="title"/>
          </p:nvPr>
        </p:nvSpPr>
        <p:spPr>
          <a:xfrm>
            <a:off x="838199" y="548464"/>
            <a:ext cx="3807187" cy="2228074"/>
          </a:xfrm>
        </p:spPr>
        <p:txBody>
          <a:bodyPr>
            <a:normAutofit/>
          </a:bodyPr>
          <a:lstStyle/>
          <a:p>
            <a:r>
              <a:rPr lang="en-US" sz="4000"/>
              <a:t>WHAT DO YOU WANT TO KNOW?</a:t>
            </a:r>
          </a:p>
        </p:txBody>
      </p:sp>
      <p:sp>
        <p:nvSpPr>
          <p:cNvPr id="3" name="Content Placeholder 2">
            <a:extLst>
              <a:ext uri="{FF2B5EF4-FFF2-40B4-BE49-F238E27FC236}">
                <a16:creationId xmlns:a16="http://schemas.microsoft.com/office/drawing/2014/main" id="{4AC37EE9-2FEB-497C-8F59-B1E5E31E0C23}"/>
              </a:ext>
            </a:extLst>
          </p:cNvPr>
          <p:cNvSpPr>
            <a:spLocks noGrp="1"/>
          </p:cNvSpPr>
          <p:nvPr>
            <p:ph idx="1"/>
          </p:nvPr>
        </p:nvSpPr>
        <p:spPr>
          <a:xfrm>
            <a:off x="838201" y="2962279"/>
            <a:ext cx="3799425" cy="3143241"/>
          </a:xfrm>
        </p:spPr>
        <p:txBody>
          <a:bodyPr>
            <a:normAutofit/>
          </a:bodyPr>
          <a:lstStyle/>
          <a:p>
            <a:r>
              <a:rPr lang="en-US" sz="2400" dirty="0"/>
              <a:t>Physical accessibility of the building</a:t>
            </a:r>
          </a:p>
          <a:p>
            <a:r>
              <a:rPr lang="en-US" sz="2400" dirty="0"/>
              <a:t>Attitudes of staff towards persons with disabilities</a:t>
            </a:r>
          </a:p>
          <a:p>
            <a:r>
              <a:rPr lang="en-US" sz="2400" dirty="0"/>
              <a:t>Services that need to be offered</a:t>
            </a:r>
          </a:p>
          <a:p>
            <a:r>
              <a:rPr lang="en-US" sz="2400" dirty="0"/>
              <a:t>Services that need to be made accessible</a:t>
            </a:r>
          </a:p>
          <a:p>
            <a:endParaRPr lang="en-US" sz="2000" dirty="0"/>
          </a:p>
        </p:txBody>
      </p:sp>
      <p:pic>
        <p:nvPicPr>
          <p:cNvPr id="2050" name="Picture 2" descr="No photo description available.">
            <a:extLst>
              <a:ext uri="{FF2B5EF4-FFF2-40B4-BE49-F238E27FC236}">
                <a16:creationId xmlns:a16="http://schemas.microsoft.com/office/drawing/2014/main" id="{CE05567A-7680-4525-B079-733EA70B6D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06"/>
          <a:stretch/>
        </p:blipFill>
        <p:spPr bwMode="auto">
          <a:xfrm>
            <a:off x="5010386" y="10"/>
            <a:ext cx="7181613"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39DBF35-61F4-4466-9EB4-74FCE2920495}"/>
              </a:ext>
            </a:extLst>
          </p:cNvPr>
          <p:cNvSpPr>
            <a:spLocks noGrp="1"/>
          </p:cNvSpPr>
          <p:nvPr>
            <p:ph type="sldNum" sz="quarter" idx="12"/>
          </p:nvPr>
        </p:nvSpPr>
        <p:spPr>
          <a:xfrm>
            <a:off x="10200102" y="6356350"/>
            <a:ext cx="1153697" cy="365125"/>
          </a:xfrm>
        </p:spPr>
        <p:txBody>
          <a:bodyPr>
            <a:normAutofit/>
          </a:bodyPr>
          <a:lstStyle/>
          <a:p>
            <a:pPr>
              <a:spcAft>
                <a:spcPts val="600"/>
              </a:spcAft>
            </a:pPr>
            <a:fld id="{C5800E12-193C-4DCC-9B90-24FCC587B68F}" type="slidenum">
              <a:rPr lang="en-US">
                <a:solidFill>
                  <a:srgbClr val="FFFFFF"/>
                </a:solidFill>
              </a:rPr>
              <a:pPr>
                <a:spcAft>
                  <a:spcPts val="600"/>
                </a:spcAft>
              </a:pPr>
              <a:t>13</a:t>
            </a:fld>
            <a:endParaRPr lang="en-US">
              <a:solidFill>
                <a:srgbClr val="FFFFFF"/>
              </a:solidFill>
            </a:endParaRPr>
          </a:p>
        </p:txBody>
      </p:sp>
    </p:spTree>
    <p:extLst>
      <p:ext uri="{BB962C8B-B14F-4D97-AF65-F5344CB8AC3E}">
        <p14:creationId xmlns:p14="http://schemas.microsoft.com/office/powerpoint/2010/main" val="178024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134">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87" name="Arc 136">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9C74952-E70F-4982-8EAA-2CCBB756993F}"/>
              </a:ext>
            </a:extLst>
          </p:cNvPr>
          <p:cNvSpPr>
            <a:spLocks noGrp="1"/>
          </p:cNvSpPr>
          <p:nvPr>
            <p:ph type="title"/>
          </p:nvPr>
        </p:nvSpPr>
        <p:spPr>
          <a:xfrm>
            <a:off x="5894962" y="479493"/>
            <a:ext cx="5458838" cy="1325563"/>
          </a:xfrm>
        </p:spPr>
        <p:txBody>
          <a:bodyPr>
            <a:normAutofit/>
          </a:bodyPr>
          <a:lstStyle/>
          <a:p>
            <a:r>
              <a:rPr lang="en-US" sz="4100"/>
              <a:t>HOW DO YOU CONDUCT AN EVALUATION?</a:t>
            </a:r>
          </a:p>
        </p:txBody>
      </p:sp>
      <p:sp>
        <p:nvSpPr>
          <p:cNvPr id="139" name="Freeform: Shape 138">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ADA Compliant Website Issues">
            <a:extLst>
              <a:ext uri="{FF2B5EF4-FFF2-40B4-BE49-F238E27FC236}">
                <a16:creationId xmlns:a16="http://schemas.microsoft.com/office/drawing/2014/main" id="{C41C311D-D184-4A09-A5FC-4E00961D99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530" r="2" b="6162"/>
          <a:stretch/>
        </p:blipFill>
        <p:spPr bwMode="auto">
          <a:xfrm>
            <a:off x="281676" y="1540086"/>
            <a:ext cx="5517429" cy="3777828"/>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D819E06-D81B-4BF8-9389-9AF95DF11C70}"/>
              </a:ext>
            </a:extLst>
          </p:cNvPr>
          <p:cNvSpPr>
            <a:spLocks noGrp="1"/>
          </p:cNvSpPr>
          <p:nvPr>
            <p:ph idx="1"/>
          </p:nvPr>
        </p:nvSpPr>
        <p:spPr>
          <a:xfrm>
            <a:off x="5894962" y="1984443"/>
            <a:ext cx="5458838" cy="4192520"/>
          </a:xfrm>
        </p:spPr>
        <p:txBody>
          <a:bodyPr>
            <a:normAutofit lnSpcReduction="10000"/>
          </a:bodyPr>
          <a:lstStyle/>
          <a:p>
            <a:r>
              <a:rPr lang="en-US" sz="2200" dirty="0"/>
              <a:t>Contact your county’s engineer for recommendations</a:t>
            </a:r>
          </a:p>
          <a:p>
            <a:r>
              <a:rPr lang="en-US" sz="2200" dirty="0"/>
              <a:t>Contact the ADA National Network (Ohio is Region 5)</a:t>
            </a:r>
          </a:p>
          <a:p>
            <a:pPr lvl="1"/>
            <a:r>
              <a:rPr lang="en-US" sz="2200" dirty="0">
                <a:hlinkClick r:id="rId3"/>
              </a:rPr>
              <a:t>http://www.adagreatlakes.org/</a:t>
            </a:r>
            <a:r>
              <a:rPr lang="en-US" sz="2200" dirty="0"/>
              <a:t> </a:t>
            </a:r>
          </a:p>
          <a:p>
            <a:r>
              <a:rPr lang="en-US" sz="2200" dirty="0"/>
              <a:t>Hire a consultant to assess attitudinal and programmatic accessibility</a:t>
            </a:r>
          </a:p>
          <a:p>
            <a:r>
              <a:rPr lang="en-US" sz="2200" dirty="0"/>
              <a:t>Hold forums with staff, survivors, and persons with disabilities</a:t>
            </a:r>
          </a:p>
          <a:p>
            <a:r>
              <a:rPr lang="en-US" sz="2200" dirty="0"/>
              <a:t>Have discussions with collaborative partners </a:t>
            </a:r>
          </a:p>
          <a:p>
            <a:r>
              <a:rPr lang="en-US" sz="2200" dirty="0"/>
              <a:t>Conduct an evaluation of website/technology accessibility</a:t>
            </a:r>
          </a:p>
          <a:p>
            <a:endParaRPr lang="en-US" sz="1300" dirty="0"/>
          </a:p>
          <a:p>
            <a:endParaRPr lang="en-US" sz="1300" dirty="0"/>
          </a:p>
          <a:p>
            <a:pPr lvl="1"/>
            <a:endParaRPr lang="en-US" sz="1300" dirty="0"/>
          </a:p>
        </p:txBody>
      </p:sp>
      <p:sp>
        <p:nvSpPr>
          <p:cNvPr id="4" name="Slide Number Placeholder 3">
            <a:extLst>
              <a:ext uri="{FF2B5EF4-FFF2-40B4-BE49-F238E27FC236}">
                <a16:creationId xmlns:a16="http://schemas.microsoft.com/office/drawing/2014/main" id="{37F4EAC5-3201-4EE7-9DFE-B72EAEE0FB24}"/>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smtClean="0"/>
              <a:pPr>
                <a:spcAft>
                  <a:spcPts val="600"/>
                </a:spcAft>
              </a:pPr>
              <a:t>14</a:t>
            </a:fld>
            <a:endParaRPr lang="en-US"/>
          </a:p>
        </p:txBody>
      </p:sp>
    </p:spTree>
    <p:extLst>
      <p:ext uri="{BB962C8B-B14F-4D97-AF65-F5344CB8AC3E}">
        <p14:creationId xmlns:p14="http://schemas.microsoft.com/office/powerpoint/2010/main" val="1622948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F0800-2630-4803-982D-4D3A0B47EC51}"/>
              </a:ext>
            </a:extLst>
          </p:cNvPr>
          <p:cNvSpPr>
            <a:spLocks noGrp="1"/>
          </p:cNvSpPr>
          <p:nvPr>
            <p:ph type="title"/>
          </p:nvPr>
        </p:nvSpPr>
        <p:spPr>
          <a:xfrm>
            <a:off x="804672" y="5116529"/>
            <a:ext cx="10592174" cy="1000655"/>
          </a:xfrm>
        </p:spPr>
        <p:txBody>
          <a:bodyPr vert="horz" lIns="91440" tIns="45720" rIns="91440" bIns="45720" rtlCol="0" anchor="t">
            <a:normAutofit/>
          </a:bodyPr>
          <a:lstStyle/>
          <a:p>
            <a:r>
              <a:rPr lang="en-US" sz="4000" b="1" dirty="0">
                <a:solidFill>
                  <a:schemeClr val="tx2"/>
                </a:solidFill>
              </a:rPr>
              <a:t>INCLUSIVITY PLAN</a:t>
            </a:r>
          </a:p>
        </p:txBody>
      </p:sp>
      <p:pic>
        <p:nvPicPr>
          <p:cNvPr id="3074" name="Picture 2" descr="The Critical Nature of Designing Inclusivity | by Susan E. Williams |  Tincture">
            <a:extLst>
              <a:ext uri="{FF2B5EF4-FFF2-40B4-BE49-F238E27FC236}">
                <a16:creationId xmlns:a16="http://schemas.microsoft.com/office/drawing/2014/main" id="{5B887476-C2F7-42FE-9496-49DD5F31E9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354" b="25703"/>
          <a:stretch/>
        </p:blipFill>
        <p:spPr bwMode="auto">
          <a:xfrm>
            <a:off x="-1" y="10"/>
            <a:ext cx="12192001"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73" name="Group 7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74" name="Freeform: Shape 7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 name="Slide Number Placeholder 3">
            <a:extLst>
              <a:ext uri="{FF2B5EF4-FFF2-40B4-BE49-F238E27FC236}">
                <a16:creationId xmlns:a16="http://schemas.microsoft.com/office/drawing/2014/main" id="{E3FC46FC-708B-4183-AABB-B2ABA555001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5800E12-193C-4DCC-9B90-24FCC587B68F}" type="slidenum">
              <a:rPr lang="en-US">
                <a:solidFill>
                  <a:prstClr val="black">
                    <a:tint val="75000"/>
                  </a:prstClr>
                </a:solidFill>
                <a:latin typeface="Calibri" panose="020F0502020204030204"/>
              </a:rPr>
              <a:pPr>
                <a:spcAft>
                  <a:spcPts val="600"/>
                </a:spcAft>
                <a:defRPr/>
              </a:pPr>
              <a:t>15</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79983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FDE798F-D6CA-476E-87B2-5EBDF2AA79F4}"/>
              </a:ext>
            </a:extLst>
          </p:cNvPr>
          <p:cNvSpPr>
            <a:spLocks noGrp="1"/>
          </p:cNvSpPr>
          <p:nvPr>
            <p:ph type="title"/>
          </p:nvPr>
        </p:nvSpPr>
        <p:spPr>
          <a:xfrm>
            <a:off x="5894962" y="479493"/>
            <a:ext cx="5458838" cy="1325563"/>
          </a:xfrm>
        </p:spPr>
        <p:txBody>
          <a:bodyPr>
            <a:normAutofit/>
          </a:bodyPr>
          <a:lstStyle/>
          <a:p>
            <a:r>
              <a:rPr lang="en-US" b="1" dirty="0"/>
              <a:t>INCLUSIVITY PLAN EXAMPLE</a:t>
            </a:r>
          </a:p>
        </p:txBody>
      </p:sp>
      <p:sp>
        <p:nvSpPr>
          <p:cNvPr id="33"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picture containing text&#10;&#10;Description automatically generated">
            <a:extLst>
              <a:ext uri="{FF2B5EF4-FFF2-40B4-BE49-F238E27FC236}">
                <a16:creationId xmlns:a16="http://schemas.microsoft.com/office/drawing/2014/main" id="{293D0B7F-EE63-40A6-B9E2-D3D8610B7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179" y="511293"/>
            <a:ext cx="4433386"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a:extLst>
              <a:ext uri="{FF2B5EF4-FFF2-40B4-BE49-F238E27FC236}">
                <a16:creationId xmlns:a16="http://schemas.microsoft.com/office/drawing/2014/main" id="{00495C50-7FE8-4058-9E50-07087E355477}"/>
              </a:ext>
            </a:extLst>
          </p:cNvPr>
          <p:cNvSpPr>
            <a:spLocks noGrp="1"/>
          </p:cNvSpPr>
          <p:nvPr>
            <p:ph idx="1"/>
          </p:nvPr>
        </p:nvSpPr>
        <p:spPr>
          <a:xfrm>
            <a:off x="5894962" y="1984443"/>
            <a:ext cx="5458838" cy="4192520"/>
          </a:xfrm>
        </p:spPr>
        <p:txBody>
          <a:bodyPr>
            <a:normAutofit/>
          </a:bodyPr>
          <a:lstStyle/>
          <a:p>
            <a:r>
              <a:rPr lang="en-US"/>
              <a:t>Financial/Funding</a:t>
            </a:r>
          </a:p>
          <a:p>
            <a:r>
              <a:rPr lang="en-US"/>
              <a:t>Physical/Attitudinal</a:t>
            </a:r>
          </a:p>
          <a:p>
            <a:r>
              <a:rPr lang="en-US"/>
              <a:t>Employment</a:t>
            </a:r>
          </a:p>
          <a:p>
            <a:r>
              <a:rPr lang="en-US"/>
              <a:t>Programmatic</a:t>
            </a:r>
          </a:p>
          <a:p>
            <a:r>
              <a:rPr lang="en-US"/>
              <a:t>Communication</a:t>
            </a:r>
          </a:p>
          <a:p>
            <a:r>
              <a:rPr lang="en-US"/>
              <a:t>Technology</a:t>
            </a:r>
          </a:p>
          <a:p>
            <a:r>
              <a:rPr lang="en-US"/>
              <a:t>Outreach</a:t>
            </a:r>
          </a:p>
          <a:p>
            <a:r>
              <a:rPr lang="en-US"/>
              <a:t>Leadership and staff education</a:t>
            </a:r>
          </a:p>
        </p:txBody>
      </p:sp>
      <p:sp>
        <p:nvSpPr>
          <p:cNvPr id="4" name="Slide Number Placeholder 3">
            <a:extLst>
              <a:ext uri="{FF2B5EF4-FFF2-40B4-BE49-F238E27FC236}">
                <a16:creationId xmlns:a16="http://schemas.microsoft.com/office/drawing/2014/main" id="{A30281C7-FC65-4813-876B-C3A3D7AAA519}"/>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a:pPr>
                <a:spcAft>
                  <a:spcPts val="600"/>
                </a:spcAft>
              </a:pPr>
              <a:t>16</a:t>
            </a:fld>
            <a:endParaRPr lang="en-US"/>
          </a:p>
        </p:txBody>
      </p:sp>
    </p:spTree>
    <p:extLst>
      <p:ext uri="{BB962C8B-B14F-4D97-AF65-F5344CB8AC3E}">
        <p14:creationId xmlns:p14="http://schemas.microsoft.com/office/powerpoint/2010/main" val="1419637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78A9EE8-4FF4-40FB-AACC-7BD1462D9CA4}"/>
              </a:ext>
            </a:extLst>
          </p:cNvPr>
          <p:cNvSpPr>
            <a:spLocks noGrp="1"/>
          </p:cNvSpPr>
          <p:nvPr>
            <p:ph type="title"/>
          </p:nvPr>
        </p:nvSpPr>
        <p:spPr>
          <a:xfrm>
            <a:off x="838200" y="365125"/>
            <a:ext cx="5393361" cy="1325563"/>
          </a:xfrm>
        </p:spPr>
        <p:txBody>
          <a:bodyPr>
            <a:normAutofit/>
          </a:bodyPr>
          <a:lstStyle/>
          <a:p>
            <a:r>
              <a:rPr lang="en-US" dirty="0"/>
              <a:t>FUNDING</a:t>
            </a:r>
          </a:p>
        </p:txBody>
      </p:sp>
      <p:sp>
        <p:nvSpPr>
          <p:cNvPr id="3" name="Content Placeholder 2">
            <a:extLst>
              <a:ext uri="{FF2B5EF4-FFF2-40B4-BE49-F238E27FC236}">
                <a16:creationId xmlns:a16="http://schemas.microsoft.com/office/drawing/2014/main" id="{3A1D72B9-278E-4CCF-83AE-CD43CDB88327}"/>
              </a:ext>
            </a:extLst>
          </p:cNvPr>
          <p:cNvSpPr>
            <a:spLocks noGrp="1"/>
          </p:cNvSpPr>
          <p:nvPr>
            <p:ph idx="1"/>
          </p:nvPr>
        </p:nvSpPr>
        <p:spPr>
          <a:xfrm>
            <a:off x="838200" y="1825625"/>
            <a:ext cx="5393361" cy="4351338"/>
          </a:xfrm>
        </p:spPr>
        <p:txBody>
          <a:bodyPr>
            <a:normAutofit/>
          </a:bodyPr>
          <a:lstStyle/>
          <a:p>
            <a:r>
              <a:rPr lang="en-US" dirty="0"/>
              <a:t>Undue Burden</a:t>
            </a:r>
          </a:p>
          <a:p>
            <a:r>
              <a:rPr lang="en-US" dirty="0"/>
              <a:t>Grants for short-term projects</a:t>
            </a:r>
          </a:p>
          <a:p>
            <a:pPr lvl="1"/>
            <a:r>
              <a:rPr lang="en-US" dirty="0"/>
              <a:t>Website accessibility</a:t>
            </a:r>
          </a:p>
          <a:p>
            <a:pPr lvl="1"/>
            <a:r>
              <a:rPr lang="en-US" dirty="0"/>
              <a:t>Tech accessibility</a:t>
            </a:r>
          </a:p>
          <a:p>
            <a:pPr lvl="1"/>
            <a:r>
              <a:rPr lang="en-US" dirty="0"/>
              <a:t>Hire consultant to review policies and procedures</a:t>
            </a:r>
          </a:p>
          <a:p>
            <a:pPr lvl="1"/>
            <a:r>
              <a:rPr lang="en-US" dirty="0"/>
              <a:t>Ramps and other physical accessibility</a:t>
            </a:r>
          </a:p>
        </p:txBody>
      </p:sp>
      <p:pic>
        <p:nvPicPr>
          <p:cNvPr id="7170" name="Picture 2" descr="Funding Innovations That Break the Mold - Sullivan Foundation">
            <a:extLst>
              <a:ext uri="{FF2B5EF4-FFF2-40B4-BE49-F238E27FC236}">
                <a16:creationId xmlns:a16="http://schemas.microsoft.com/office/drawing/2014/main" id="{05D2DE6E-2B0C-4D3C-A987-9606E92D63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27" r="25322" b="-2"/>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101CBD8-578C-4569-B7FA-1877084F7909}"/>
              </a:ext>
            </a:extLst>
          </p:cNvPr>
          <p:cNvSpPr>
            <a:spLocks noGrp="1"/>
          </p:cNvSpPr>
          <p:nvPr>
            <p:ph type="sldNum" sz="quarter" idx="12"/>
          </p:nvPr>
        </p:nvSpPr>
        <p:spPr>
          <a:xfrm>
            <a:off x="8610600" y="6356349"/>
            <a:ext cx="2743200" cy="365125"/>
          </a:xfrm>
        </p:spPr>
        <p:txBody>
          <a:bodyPr>
            <a:normAutofit/>
          </a:bodyPr>
          <a:lstStyle/>
          <a:p>
            <a:pPr>
              <a:spcAft>
                <a:spcPts val="600"/>
              </a:spcAft>
            </a:pPr>
            <a:fld id="{C5800E12-193C-4DCC-9B90-24FCC587B68F}" type="slidenum">
              <a:rPr lang="en-US" smtClean="0"/>
              <a:pPr>
                <a:spcAft>
                  <a:spcPts val="600"/>
                </a:spcAft>
              </a:pPr>
              <a:t>17</a:t>
            </a:fld>
            <a:endParaRPr lang="en-US"/>
          </a:p>
        </p:txBody>
      </p:sp>
      <p:sp>
        <p:nvSpPr>
          <p:cNvPr id="73" name="Arc 7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5" name="Oval 7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782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7" name="Rectangle 7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208" name="Arc 7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8F35105-430E-403D-B543-C347B2DFEDBB}"/>
              </a:ext>
            </a:extLst>
          </p:cNvPr>
          <p:cNvSpPr>
            <a:spLocks noGrp="1"/>
          </p:cNvSpPr>
          <p:nvPr>
            <p:ph type="title"/>
          </p:nvPr>
        </p:nvSpPr>
        <p:spPr>
          <a:xfrm>
            <a:off x="5894962" y="479493"/>
            <a:ext cx="5458838" cy="1325563"/>
          </a:xfrm>
        </p:spPr>
        <p:txBody>
          <a:bodyPr>
            <a:normAutofit/>
          </a:bodyPr>
          <a:lstStyle/>
          <a:p>
            <a:r>
              <a:rPr lang="en-US"/>
              <a:t>PHYSICAL &amp; ATTITUDINAL</a:t>
            </a:r>
            <a:endParaRPr lang="en-US" dirty="0"/>
          </a:p>
        </p:txBody>
      </p:sp>
      <p:sp>
        <p:nvSpPr>
          <p:cNvPr id="8209" name="Freeform: Shape 7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194" name="Picture 2" descr="Social Model of Disability - YouTube">
            <a:extLst>
              <a:ext uri="{FF2B5EF4-FFF2-40B4-BE49-F238E27FC236}">
                <a16:creationId xmlns:a16="http://schemas.microsoft.com/office/drawing/2014/main" id="{6EA66E37-CE0F-4441-9290-06FE2D11AF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2000490"/>
            <a:ext cx="4777381" cy="268727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D6021F4-AD40-4F1E-A4A3-683D680527A3}"/>
              </a:ext>
            </a:extLst>
          </p:cNvPr>
          <p:cNvSpPr>
            <a:spLocks noGrp="1"/>
          </p:cNvSpPr>
          <p:nvPr>
            <p:ph idx="1"/>
          </p:nvPr>
        </p:nvSpPr>
        <p:spPr>
          <a:xfrm>
            <a:off x="5894962" y="1984443"/>
            <a:ext cx="5458838" cy="4192520"/>
          </a:xfrm>
        </p:spPr>
        <p:txBody>
          <a:bodyPr>
            <a:noAutofit/>
          </a:bodyPr>
          <a:lstStyle/>
          <a:p>
            <a:r>
              <a:rPr lang="en-US" sz="2400" dirty="0"/>
              <a:t>What was identified as physical barriers?</a:t>
            </a:r>
          </a:p>
          <a:p>
            <a:pPr lvl="1"/>
            <a:r>
              <a:rPr lang="en-US" dirty="0"/>
              <a:t>Are these physical barriers able to be fixed?</a:t>
            </a:r>
          </a:p>
          <a:p>
            <a:pPr lvl="1"/>
            <a:r>
              <a:rPr lang="en-US" dirty="0"/>
              <a:t>Can we find funding to fix them?</a:t>
            </a:r>
          </a:p>
          <a:p>
            <a:pPr lvl="1"/>
            <a:r>
              <a:rPr lang="en-US" dirty="0"/>
              <a:t>How much would these fixes cost?</a:t>
            </a:r>
          </a:p>
          <a:p>
            <a:pPr lvl="1"/>
            <a:r>
              <a:rPr lang="en-US" dirty="0"/>
              <a:t>Prioritize according to needs</a:t>
            </a:r>
          </a:p>
          <a:p>
            <a:r>
              <a:rPr lang="en-US" sz="2400" dirty="0"/>
              <a:t>What was identified as attitudinal barriers?</a:t>
            </a:r>
          </a:p>
          <a:p>
            <a:pPr lvl="1"/>
            <a:r>
              <a:rPr lang="en-US" dirty="0"/>
              <a:t>What is needed to overcome these barriers?</a:t>
            </a:r>
          </a:p>
          <a:p>
            <a:pPr lvl="1"/>
            <a:r>
              <a:rPr lang="en-US" dirty="0"/>
              <a:t>Policies and procedures to hold staff accountable</a:t>
            </a:r>
          </a:p>
        </p:txBody>
      </p:sp>
      <p:sp>
        <p:nvSpPr>
          <p:cNvPr id="4" name="Slide Number Placeholder 3">
            <a:extLst>
              <a:ext uri="{FF2B5EF4-FFF2-40B4-BE49-F238E27FC236}">
                <a16:creationId xmlns:a16="http://schemas.microsoft.com/office/drawing/2014/main" id="{FF136E38-CB91-4356-B64C-D185795CEA09}"/>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smtClean="0"/>
              <a:pPr>
                <a:spcAft>
                  <a:spcPts val="600"/>
                </a:spcAft>
              </a:pPr>
              <a:t>18</a:t>
            </a:fld>
            <a:endParaRPr lang="en-US"/>
          </a:p>
        </p:txBody>
      </p:sp>
    </p:spTree>
    <p:extLst>
      <p:ext uri="{BB962C8B-B14F-4D97-AF65-F5344CB8AC3E}">
        <p14:creationId xmlns:p14="http://schemas.microsoft.com/office/powerpoint/2010/main" val="1108626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3" name="Arc 7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698010A-4022-4A05-BBE6-9269CE1DD4D2}"/>
              </a:ext>
            </a:extLst>
          </p:cNvPr>
          <p:cNvSpPr>
            <a:spLocks noGrp="1"/>
          </p:cNvSpPr>
          <p:nvPr>
            <p:ph type="title"/>
          </p:nvPr>
        </p:nvSpPr>
        <p:spPr>
          <a:xfrm>
            <a:off x="5894962" y="479493"/>
            <a:ext cx="5458838" cy="1325563"/>
          </a:xfrm>
        </p:spPr>
        <p:txBody>
          <a:bodyPr>
            <a:normAutofit/>
          </a:bodyPr>
          <a:lstStyle/>
          <a:p>
            <a:r>
              <a:rPr lang="en-US" dirty="0"/>
              <a:t>EMPLOYMENT</a:t>
            </a:r>
          </a:p>
        </p:txBody>
      </p:sp>
      <p:sp>
        <p:nvSpPr>
          <p:cNvPr id="75" name="Freeform: Shape 7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218" name="Picture 2" descr="Adobe Celebrates National Disability Employment Awareness Month With  Several Internal Initiatives">
            <a:extLst>
              <a:ext uri="{FF2B5EF4-FFF2-40B4-BE49-F238E27FC236}">
                <a16:creationId xmlns:a16="http://schemas.microsoft.com/office/drawing/2014/main" id="{B9619E79-E9B6-4F1B-85B5-CDEF7ED118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2149783"/>
            <a:ext cx="4777381" cy="238869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7E33B05-711F-4502-AF39-2FEB6C3F1E2C}"/>
              </a:ext>
            </a:extLst>
          </p:cNvPr>
          <p:cNvSpPr>
            <a:spLocks noGrp="1"/>
          </p:cNvSpPr>
          <p:nvPr>
            <p:ph idx="1"/>
          </p:nvPr>
        </p:nvSpPr>
        <p:spPr>
          <a:xfrm>
            <a:off x="5894962" y="1984443"/>
            <a:ext cx="5458838" cy="4192520"/>
          </a:xfrm>
        </p:spPr>
        <p:txBody>
          <a:bodyPr>
            <a:normAutofit lnSpcReduction="10000"/>
          </a:bodyPr>
          <a:lstStyle/>
          <a:p>
            <a:r>
              <a:rPr lang="en-US" sz="2400" dirty="0"/>
              <a:t>Improving hiring practices for diversity</a:t>
            </a:r>
          </a:p>
          <a:p>
            <a:r>
              <a:rPr lang="en-US" sz="2400" dirty="0"/>
              <a:t>Accessibility for volunteers</a:t>
            </a:r>
          </a:p>
          <a:p>
            <a:r>
              <a:rPr lang="en-US" sz="2400" dirty="0"/>
              <a:t>Integrating accessibility within case consults with staff</a:t>
            </a:r>
          </a:p>
          <a:p>
            <a:r>
              <a:rPr lang="en-US" sz="2400" dirty="0"/>
              <a:t>Universal design of office environment</a:t>
            </a:r>
          </a:p>
          <a:p>
            <a:r>
              <a:rPr lang="en-US" sz="2400" dirty="0"/>
              <a:t>Identifying educated staff as ADA contact</a:t>
            </a:r>
          </a:p>
          <a:p>
            <a:r>
              <a:rPr lang="en-US" sz="2400" dirty="0"/>
              <a:t>Read research conducted on disability and employment</a:t>
            </a:r>
          </a:p>
          <a:p>
            <a:r>
              <a:rPr lang="en-US" sz="2400" dirty="0"/>
              <a:t>Know your responsibilities under the ADA</a:t>
            </a:r>
          </a:p>
        </p:txBody>
      </p:sp>
      <p:sp>
        <p:nvSpPr>
          <p:cNvPr id="4" name="Slide Number Placeholder 3">
            <a:extLst>
              <a:ext uri="{FF2B5EF4-FFF2-40B4-BE49-F238E27FC236}">
                <a16:creationId xmlns:a16="http://schemas.microsoft.com/office/drawing/2014/main" id="{07BCAABE-7402-41BC-B703-D7BA8A131991}"/>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smtClean="0"/>
              <a:pPr>
                <a:spcAft>
                  <a:spcPts val="600"/>
                </a:spcAft>
              </a:pPr>
              <a:t>19</a:t>
            </a:fld>
            <a:endParaRPr lang="en-US"/>
          </a:p>
        </p:txBody>
      </p:sp>
    </p:spTree>
    <p:extLst>
      <p:ext uri="{BB962C8B-B14F-4D97-AF65-F5344CB8AC3E}">
        <p14:creationId xmlns:p14="http://schemas.microsoft.com/office/powerpoint/2010/main" val="2216128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77291F-0979-456D-8C55-BC85C071B508}"/>
              </a:ext>
            </a:extLst>
          </p:cNvPr>
          <p:cNvSpPr>
            <a:spLocks noGrp="1"/>
          </p:cNvSpPr>
          <p:nvPr>
            <p:ph type="title"/>
          </p:nvPr>
        </p:nvSpPr>
        <p:spPr>
          <a:xfrm>
            <a:off x="5297762" y="329184"/>
            <a:ext cx="6251110" cy="1783080"/>
          </a:xfrm>
        </p:spPr>
        <p:txBody>
          <a:bodyPr anchor="b">
            <a:normAutofit/>
          </a:bodyPr>
          <a:lstStyle/>
          <a:p>
            <a:r>
              <a:rPr lang="en-US" sz="5400"/>
              <a:t>PROGRAMMATIC</a:t>
            </a:r>
          </a:p>
        </p:txBody>
      </p:sp>
      <p:pic>
        <p:nvPicPr>
          <p:cNvPr id="10242" name="Picture 2" descr="The “Program Accessibility” Exception for Public Entities Under the ADA |  California Construction Law Blog | Nomos LLP">
            <a:extLst>
              <a:ext uri="{FF2B5EF4-FFF2-40B4-BE49-F238E27FC236}">
                <a16:creationId xmlns:a16="http://schemas.microsoft.com/office/drawing/2014/main" id="{C80167F0-775E-4234-A5CA-A8F25EB21A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15"/>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0FA175-7924-4785-9E40-B3B32CCF1867}"/>
              </a:ext>
            </a:extLst>
          </p:cNvPr>
          <p:cNvSpPr>
            <a:spLocks noGrp="1"/>
          </p:cNvSpPr>
          <p:nvPr>
            <p:ph idx="1"/>
          </p:nvPr>
        </p:nvSpPr>
        <p:spPr>
          <a:xfrm>
            <a:off x="5297762" y="2706624"/>
            <a:ext cx="6251110" cy="3483864"/>
          </a:xfrm>
        </p:spPr>
        <p:txBody>
          <a:bodyPr>
            <a:normAutofit/>
          </a:bodyPr>
          <a:lstStyle/>
          <a:p>
            <a:r>
              <a:rPr lang="en-US" sz="2200" dirty="0"/>
              <a:t>Program information in an accessible format</a:t>
            </a:r>
          </a:p>
          <a:p>
            <a:r>
              <a:rPr lang="en-US" sz="2200" dirty="0"/>
              <a:t>Considering universal design in how survivors can contact you</a:t>
            </a:r>
          </a:p>
          <a:p>
            <a:r>
              <a:rPr lang="en-US" sz="2200" dirty="0"/>
              <a:t>Develop process for responding to requests for accommodations</a:t>
            </a:r>
          </a:p>
          <a:p>
            <a:r>
              <a:rPr lang="en-US" sz="2200" dirty="0"/>
              <a:t>Establish a list of ASL interpreters</a:t>
            </a:r>
          </a:p>
          <a:p>
            <a:r>
              <a:rPr lang="en-US" sz="2200" dirty="0"/>
              <a:t>Integrate recommendations from “Supporting Survivors of Sexual Assault with Disabilities”</a:t>
            </a:r>
          </a:p>
          <a:p>
            <a:endParaRPr lang="en-US" sz="2200" dirty="0"/>
          </a:p>
        </p:txBody>
      </p:sp>
      <p:sp>
        <p:nvSpPr>
          <p:cNvPr id="4" name="Slide Number Placeholder 3">
            <a:extLst>
              <a:ext uri="{FF2B5EF4-FFF2-40B4-BE49-F238E27FC236}">
                <a16:creationId xmlns:a16="http://schemas.microsoft.com/office/drawing/2014/main" id="{2352852D-4663-472F-9D3A-C1E19E260470}"/>
              </a:ext>
            </a:extLst>
          </p:cNvPr>
          <p:cNvSpPr>
            <a:spLocks noGrp="1"/>
          </p:cNvSpPr>
          <p:nvPr>
            <p:ph type="sldNum" sz="quarter" idx="12"/>
          </p:nvPr>
        </p:nvSpPr>
        <p:spPr>
          <a:xfrm>
            <a:off x="10052978" y="6356350"/>
            <a:ext cx="1300821" cy="365125"/>
          </a:xfrm>
        </p:spPr>
        <p:txBody>
          <a:bodyPr>
            <a:normAutofit/>
          </a:bodyPr>
          <a:lstStyle/>
          <a:p>
            <a:pPr>
              <a:spcAft>
                <a:spcPts val="600"/>
              </a:spcAft>
            </a:pPr>
            <a:fld id="{C5800E12-193C-4DCC-9B90-24FCC587B68F}" type="slidenum">
              <a:rPr lang="en-US" smtClean="0"/>
              <a:pPr>
                <a:spcAft>
                  <a:spcPts val="600"/>
                </a:spcAft>
              </a:pPr>
              <a:t>20</a:t>
            </a:fld>
            <a:endParaRPr lang="en-US"/>
          </a:p>
        </p:txBody>
      </p:sp>
    </p:spTree>
    <p:extLst>
      <p:ext uri="{BB962C8B-B14F-4D97-AF65-F5344CB8AC3E}">
        <p14:creationId xmlns:p14="http://schemas.microsoft.com/office/powerpoint/2010/main" val="2121329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9133AB-B923-45EF-8430-CDA64CD89ED0}"/>
              </a:ext>
            </a:extLst>
          </p:cNvPr>
          <p:cNvSpPr>
            <a:spLocks noGrp="1"/>
          </p:cNvSpPr>
          <p:nvPr>
            <p:ph type="title"/>
          </p:nvPr>
        </p:nvSpPr>
        <p:spPr>
          <a:xfrm>
            <a:off x="5297593" y="935045"/>
            <a:ext cx="6251110" cy="877824"/>
          </a:xfrm>
        </p:spPr>
        <p:txBody>
          <a:bodyPr anchor="b">
            <a:normAutofit/>
          </a:bodyPr>
          <a:lstStyle/>
          <a:p>
            <a:r>
              <a:rPr lang="en-US" sz="5400" dirty="0"/>
              <a:t>TECHNOLOGY</a:t>
            </a:r>
          </a:p>
        </p:txBody>
      </p:sp>
      <p:pic>
        <p:nvPicPr>
          <p:cNvPr id="11266" name="Picture 2" descr="Accessible Technology: Yahoo, Google, Apple, Oh My! | NCHPAD Blog - Endless  CapABILITIES">
            <a:extLst>
              <a:ext uri="{FF2B5EF4-FFF2-40B4-BE49-F238E27FC236}">
                <a16:creationId xmlns:a16="http://schemas.microsoft.com/office/drawing/2014/main" id="{D7DBAC11-EA76-4B9D-B1F5-7FEB6C5089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222" r="26922"/>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5FD1B61-A5C3-4616-AF28-F8FE4E9CCA52}"/>
              </a:ext>
            </a:extLst>
          </p:cNvPr>
          <p:cNvSpPr>
            <a:spLocks noGrp="1"/>
          </p:cNvSpPr>
          <p:nvPr>
            <p:ph idx="1"/>
          </p:nvPr>
        </p:nvSpPr>
        <p:spPr>
          <a:xfrm>
            <a:off x="5297762" y="2706624"/>
            <a:ext cx="6251110" cy="3483864"/>
          </a:xfrm>
        </p:spPr>
        <p:txBody>
          <a:bodyPr>
            <a:normAutofit/>
          </a:bodyPr>
          <a:lstStyle/>
          <a:p>
            <a:r>
              <a:rPr lang="en-US" sz="2200" dirty="0"/>
              <a:t>Assess website accessibility for screen readers</a:t>
            </a:r>
          </a:p>
          <a:p>
            <a:r>
              <a:rPr lang="en-US" sz="2200" dirty="0"/>
              <a:t>Include alt-text on all images on social media and on website</a:t>
            </a:r>
          </a:p>
          <a:p>
            <a:r>
              <a:rPr lang="en-US" sz="2200" dirty="0"/>
              <a:t>Do staff have technology that allows them to be accessible to survivors with disabilities?</a:t>
            </a:r>
          </a:p>
          <a:p>
            <a:r>
              <a:rPr lang="en-US" sz="2200" dirty="0"/>
              <a:t>Assess internal technology for accessibility</a:t>
            </a:r>
          </a:p>
          <a:p>
            <a:r>
              <a:rPr lang="en-US" sz="2200" dirty="0"/>
              <a:t>If funding obtained, conduct assessments on technology</a:t>
            </a:r>
          </a:p>
          <a:p>
            <a:r>
              <a:rPr lang="en-US" sz="2200" dirty="0">
                <a:hlinkClick r:id="rId3"/>
              </a:rPr>
              <a:t>https://webaim.org/</a:t>
            </a:r>
            <a:r>
              <a:rPr lang="en-US" sz="2200" dirty="0"/>
              <a:t> </a:t>
            </a:r>
          </a:p>
        </p:txBody>
      </p:sp>
      <p:sp>
        <p:nvSpPr>
          <p:cNvPr id="4" name="Slide Number Placeholder 3">
            <a:extLst>
              <a:ext uri="{FF2B5EF4-FFF2-40B4-BE49-F238E27FC236}">
                <a16:creationId xmlns:a16="http://schemas.microsoft.com/office/drawing/2014/main" id="{2CEED23C-CF93-49FE-9A8E-E832B1E6284A}"/>
              </a:ext>
            </a:extLst>
          </p:cNvPr>
          <p:cNvSpPr>
            <a:spLocks noGrp="1"/>
          </p:cNvSpPr>
          <p:nvPr>
            <p:ph type="sldNum" sz="quarter" idx="12"/>
          </p:nvPr>
        </p:nvSpPr>
        <p:spPr>
          <a:xfrm>
            <a:off x="10052978" y="6356350"/>
            <a:ext cx="1300821" cy="365125"/>
          </a:xfrm>
        </p:spPr>
        <p:txBody>
          <a:bodyPr>
            <a:normAutofit/>
          </a:bodyPr>
          <a:lstStyle/>
          <a:p>
            <a:pPr>
              <a:spcAft>
                <a:spcPts val="600"/>
              </a:spcAft>
            </a:pPr>
            <a:fld id="{C5800E12-193C-4DCC-9B90-24FCC587B68F}" type="slidenum">
              <a:rPr lang="en-US" smtClean="0"/>
              <a:pPr>
                <a:spcAft>
                  <a:spcPts val="600"/>
                </a:spcAft>
              </a:pPr>
              <a:t>21</a:t>
            </a:fld>
            <a:endParaRPr lang="en-US"/>
          </a:p>
        </p:txBody>
      </p:sp>
    </p:spTree>
    <p:extLst>
      <p:ext uri="{BB962C8B-B14F-4D97-AF65-F5344CB8AC3E}">
        <p14:creationId xmlns:p14="http://schemas.microsoft.com/office/powerpoint/2010/main" val="1599773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3D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2F06C5D-66BC-4494-9C8C-80B57D619AED}"/>
              </a:ext>
            </a:extLst>
          </p:cNvPr>
          <p:cNvSpPr>
            <a:spLocks noGrp="1"/>
          </p:cNvSpPr>
          <p:nvPr>
            <p:ph type="title"/>
          </p:nvPr>
        </p:nvSpPr>
        <p:spPr>
          <a:xfrm>
            <a:off x="400050" y="385015"/>
            <a:ext cx="6006192" cy="1324907"/>
          </a:xfrm>
        </p:spPr>
        <p:txBody>
          <a:bodyPr>
            <a:normAutofit/>
          </a:bodyPr>
          <a:lstStyle/>
          <a:p>
            <a:r>
              <a:rPr lang="en-US" dirty="0">
                <a:solidFill>
                  <a:srgbClr val="2B3D52"/>
                </a:solidFill>
              </a:rPr>
              <a:t>OUTREACH</a:t>
            </a:r>
          </a:p>
        </p:txBody>
      </p:sp>
      <p:sp>
        <p:nvSpPr>
          <p:cNvPr id="3" name="Content Placeholder 2">
            <a:extLst>
              <a:ext uri="{FF2B5EF4-FFF2-40B4-BE49-F238E27FC236}">
                <a16:creationId xmlns:a16="http://schemas.microsoft.com/office/drawing/2014/main" id="{3F06E5C4-8CEE-44AC-98A9-590F7270AF95}"/>
              </a:ext>
            </a:extLst>
          </p:cNvPr>
          <p:cNvSpPr>
            <a:spLocks noGrp="1"/>
          </p:cNvSpPr>
          <p:nvPr>
            <p:ph idx="1"/>
          </p:nvPr>
        </p:nvSpPr>
        <p:spPr>
          <a:xfrm>
            <a:off x="400050" y="1572773"/>
            <a:ext cx="6640721" cy="4604189"/>
          </a:xfrm>
        </p:spPr>
        <p:txBody>
          <a:bodyPr>
            <a:noAutofit/>
          </a:bodyPr>
          <a:lstStyle/>
          <a:p>
            <a:r>
              <a:rPr lang="en-US" sz="2400" dirty="0">
                <a:solidFill>
                  <a:srgbClr val="2B3D52"/>
                </a:solidFill>
              </a:rPr>
              <a:t>Building relationships with disability service providers and </a:t>
            </a:r>
          </a:p>
          <a:p>
            <a:pPr marL="0" indent="0">
              <a:buNone/>
            </a:pPr>
            <a:r>
              <a:rPr lang="en-US" sz="2400" dirty="0">
                <a:solidFill>
                  <a:srgbClr val="2B3D52"/>
                </a:solidFill>
              </a:rPr>
              <a:t>   self-advocates</a:t>
            </a:r>
          </a:p>
          <a:p>
            <a:r>
              <a:rPr lang="en-US" sz="2400" dirty="0">
                <a:solidFill>
                  <a:srgbClr val="2B3D52"/>
                </a:solidFill>
              </a:rPr>
              <a:t>Educate the community</a:t>
            </a:r>
          </a:p>
          <a:p>
            <a:r>
              <a:rPr lang="en-US" sz="2400" dirty="0">
                <a:solidFill>
                  <a:srgbClr val="2B3D52"/>
                </a:solidFill>
              </a:rPr>
              <a:t>Having publications in accessible formats</a:t>
            </a:r>
          </a:p>
          <a:p>
            <a:r>
              <a:rPr lang="en-US" sz="2400" dirty="0">
                <a:solidFill>
                  <a:srgbClr val="2B3D52"/>
                </a:solidFill>
              </a:rPr>
              <a:t>Holding accessible outreach events in accessible venues</a:t>
            </a:r>
          </a:p>
          <a:p>
            <a:pPr lvl="1"/>
            <a:r>
              <a:rPr lang="en-US" dirty="0">
                <a:solidFill>
                  <a:srgbClr val="2B3D52"/>
                </a:solidFill>
              </a:rPr>
              <a:t>Closed Captioning</a:t>
            </a:r>
          </a:p>
          <a:p>
            <a:pPr lvl="1"/>
            <a:r>
              <a:rPr lang="en-US" dirty="0">
                <a:solidFill>
                  <a:srgbClr val="2B3D52"/>
                </a:solidFill>
              </a:rPr>
              <a:t>Interpreters</a:t>
            </a:r>
          </a:p>
          <a:p>
            <a:pPr lvl="1"/>
            <a:r>
              <a:rPr lang="en-US" dirty="0">
                <a:solidFill>
                  <a:srgbClr val="2B3D52"/>
                </a:solidFill>
              </a:rPr>
              <a:t>Physical accessibility</a:t>
            </a:r>
          </a:p>
          <a:p>
            <a:r>
              <a:rPr lang="en-US" sz="2400" dirty="0">
                <a:solidFill>
                  <a:srgbClr val="2B3D52"/>
                </a:solidFill>
              </a:rPr>
              <a:t>Integrating recommendations from “Supporting Survivors of Sexual Assault with Disabilities”</a:t>
            </a:r>
          </a:p>
        </p:txBody>
      </p:sp>
      <p:sp>
        <p:nvSpPr>
          <p:cNvPr id="75" name="Rectangle 74">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2B3D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0" name="Picture 2" descr="Nothing About Us Without Us. Braintree Commission on Disabilities |  Disability, Self advocacy, Autism acceptance">
            <a:extLst>
              <a:ext uri="{FF2B5EF4-FFF2-40B4-BE49-F238E27FC236}">
                <a16:creationId xmlns:a16="http://schemas.microsoft.com/office/drawing/2014/main" id="{9FDD9DA7-BB4D-4BB8-943A-A2CBD66BB1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50" b="1"/>
          <a:stretch/>
        </p:blipFill>
        <p:spPr bwMode="auto">
          <a:xfrm>
            <a:off x="7337251" y="681038"/>
            <a:ext cx="4138015" cy="562699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C3F2581-AED2-45D4-9852-F989360C72F8}"/>
              </a:ext>
            </a:extLst>
          </p:cNvPr>
          <p:cNvSpPr>
            <a:spLocks noGrp="1"/>
          </p:cNvSpPr>
          <p:nvPr>
            <p:ph type="sldNum" sz="quarter" idx="12"/>
          </p:nvPr>
        </p:nvSpPr>
        <p:spPr>
          <a:xfrm>
            <a:off x="8610600" y="6240850"/>
            <a:ext cx="2743200" cy="365125"/>
          </a:xfrm>
        </p:spPr>
        <p:txBody>
          <a:bodyPr>
            <a:normAutofit/>
          </a:bodyPr>
          <a:lstStyle/>
          <a:p>
            <a:pPr>
              <a:spcAft>
                <a:spcPts val="600"/>
              </a:spcAft>
            </a:pPr>
            <a:fld id="{C5800E12-193C-4DCC-9B90-24FCC587B68F}" type="slidenum">
              <a:rPr lang="en-US">
                <a:solidFill>
                  <a:srgbClr val="2B3D52"/>
                </a:solidFill>
              </a:rPr>
              <a:pPr>
                <a:spcAft>
                  <a:spcPts val="600"/>
                </a:spcAft>
              </a:pPr>
              <a:t>22</a:t>
            </a:fld>
            <a:endParaRPr lang="en-US">
              <a:solidFill>
                <a:srgbClr val="2B3D52"/>
              </a:solidFill>
            </a:endParaRPr>
          </a:p>
        </p:txBody>
      </p:sp>
    </p:spTree>
    <p:extLst>
      <p:ext uri="{BB962C8B-B14F-4D97-AF65-F5344CB8AC3E}">
        <p14:creationId xmlns:p14="http://schemas.microsoft.com/office/powerpoint/2010/main" val="2632145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0DB9C61-90E0-484F-8602-02F49EDC1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E50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3F7ED563-E5DB-4937-BF78-7893C4D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680" y="228036"/>
            <a:ext cx="11724640" cy="63779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3E0F337-EDDE-4E70-A915-EB7650999C9D}"/>
              </a:ext>
            </a:extLst>
          </p:cNvPr>
          <p:cNvSpPr>
            <a:spLocks noGrp="1"/>
          </p:cNvSpPr>
          <p:nvPr>
            <p:ph type="title"/>
          </p:nvPr>
        </p:nvSpPr>
        <p:spPr>
          <a:xfrm>
            <a:off x="871220" y="860028"/>
            <a:ext cx="6006192" cy="1324907"/>
          </a:xfrm>
        </p:spPr>
        <p:txBody>
          <a:bodyPr>
            <a:normAutofit/>
          </a:bodyPr>
          <a:lstStyle/>
          <a:p>
            <a:r>
              <a:rPr lang="en-US">
                <a:solidFill>
                  <a:srgbClr val="3E5067"/>
                </a:solidFill>
              </a:rPr>
              <a:t>LEADERSHIP AND STAFF EDUCATION</a:t>
            </a:r>
          </a:p>
        </p:txBody>
      </p:sp>
      <p:sp>
        <p:nvSpPr>
          <p:cNvPr id="3" name="Content Placeholder 2">
            <a:extLst>
              <a:ext uri="{FF2B5EF4-FFF2-40B4-BE49-F238E27FC236}">
                <a16:creationId xmlns:a16="http://schemas.microsoft.com/office/drawing/2014/main" id="{8C2791BD-AADB-469E-956D-5BBD8B46335C}"/>
              </a:ext>
            </a:extLst>
          </p:cNvPr>
          <p:cNvSpPr>
            <a:spLocks noGrp="1"/>
          </p:cNvSpPr>
          <p:nvPr>
            <p:ph idx="1"/>
          </p:nvPr>
        </p:nvSpPr>
        <p:spPr>
          <a:xfrm>
            <a:off x="871220" y="2248823"/>
            <a:ext cx="6006192" cy="3928139"/>
          </a:xfrm>
        </p:spPr>
        <p:txBody>
          <a:bodyPr>
            <a:normAutofit/>
          </a:bodyPr>
          <a:lstStyle/>
          <a:p>
            <a:r>
              <a:rPr lang="en-US" sz="2400">
                <a:solidFill>
                  <a:srgbClr val="3E5067"/>
                </a:solidFill>
              </a:rPr>
              <a:t>Annual completion of training re: survivors with disabilities</a:t>
            </a:r>
          </a:p>
          <a:p>
            <a:r>
              <a:rPr lang="en-US" sz="2400">
                <a:solidFill>
                  <a:srgbClr val="3E5067"/>
                </a:solidFill>
              </a:rPr>
              <a:t>Integrate education of survivors with disabilities into staff and volunteer onboarding practices</a:t>
            </a:r>
          </a:p>
          <a:p>
            <a:r>
              <a:rPr lang="en-US" sz="2400">
                <a:solidFill>
                  <a:srgbClr val="3E5067"/>
                </a:solidFill>
              </a:rPr>
              <a:t>Hire self-advocates to present to staff</a:t>
            </a:r>
          </a:p>
          <a:p>
            <a:r>
              <a:rPr lang="en-US" sz="2400">
                <a:solidFill>
                  <a:srgbClr val="3E5067"/>
                </a:solidFill>
              </a:rPr>
              <a:t>Cross-trainings with disability service providers</a:t>
            </a:r>
          </a:p>
        </p:txBody>
      </p:sp>
      <p:sp>
        <p:nvSpPr>
          <p:cNvPr id="75" name="Rectangle 74">
            <a:extLst>
              <a:ext uri="{FF2B5EF4-FFF2-40B4-BE49-F238E27FC236}">
                <a16:creationId xmlns:a16="http://schemas.microsoft.com/office/drawing/2014/main" id="{2306B647-FE95-4550-8350-3D2180C62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60466" y="699706"/>
            <a:ext cx="4114800" cy="5477256"/>
          </a:xfrm>
          <a:prstGeom prst="rect">
            <a:avLst/>
          </a:prstGeom>
          <a:solidFill>
            <a:srgbClr val="FFFFFF"/>
          </a:solidFill>
          <a:ln w="15875">
            <a:solidFill>
              <a:srgbClr val="3E50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Self-Advocate of the Year - The Catalyst Awards">
            <a:extLst>
              <a:ext uri="{FF2B5EF4-FFF2-40B4-BE49-F238E27FC236}">
                <a16:creationId xmlns:a16="http://schemas.microsoft.com/office/drawing/2014/main" id="{586D5081-3219-4B9A-A947-51D1CE1B76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7" r="23277"/>
          <a:stretch/>
        </p:blipFill>
        <p:spPr bwMode="auto">
          <a:xfrm>
            <a:off x="7523826" y="862763"/>
            <a:ext cx="3788081" cy="515114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97E839D-8E65-438A-AA01-4D80DA046190}"/>
              </a:ext>
            </a:extLst>
          </p:cNvPr>
          <p:cNvSpPr>
            <a:spLocks noGrp="1"/>
          </p:cNvSpPr>
          <p:nvPr>
            <p:ph type="sldNum" sz="quarter" idx="12"/>
          </p:nvPr>
        </p:nvSpPr>
        <p:spPr>
          <a:xfrm>
            <a:off x="8610600" y="6240850"/>
            <a:ext cx="2743200" cy="365125"/>
          </a:xfrm>
        </p:spPr>
        <p:txBody>
          <a:bodyPr>
            <a:normAutofit/>
          </a:bodyPr>
          <a:lstStyle/>
          <a:p>
            <a:pPr>
              <a:spcAft>
                <a:spcPts val="600"/>
              </a:spcAft>
            </a:pPr>
            <a:fld id="{C5800E12-193C-4DCC-9B90-24FCC587B68F}" type="slidenum">
              <a:rPr lang="en-US">
                <a:solidFill>
                  <a:srgbClr val="3E5067"/>
                </a:solidFill>
              </a:rPr>
              <a:pPr>
                <a:spcAft>
                  <a:spcPts val="600"/>
                </a:spcAft>
              </a:pPr>
              <a:t>23</a:t>
            </a:fld>
            <a:endParaRPr lang="en-US">
              <a:solidFill>
                <a:srgbClr val="3E5067"/>
              </a:solidFill>
            </a:endParaRPr>
          </a:p>
        </p:txBody>
      </p:sp>
    </p:spTree>
    <p:extLst>
      <p:ext uri="{BB962C8B-B14F-4D97-AF65-F5344CB8AC3E}">
        <p14:creationId xmlns:p14="http://schemas.microsoft.com/office/powerpoint/2010/main" val="2149239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68F0D-98D5-4373-9D8D-C780EBD864B6}"/>
              </a:ext>
            </a:extLst>
          </p:cNvPr>
          <p:cNvSpPr>
            <a:spLocks noGrp="1"/>
          </p:cNvSpPr>
          <p:nvPr>
            <p:ph type="title"/>
          </p:nvPr>
        </p:nvSpPr>
        <p:spPr/>
        <p:txBody>
          <a:bodyPr/>
          <a:lstStyle/>
          <a:p>
            <a:r>
              <a:rPr lang="en-US" dirty="0"/>
              <a:t>IDENTIFYING SOLUTIONS</a:t>
            </a:r>
          </a:p>
        </p:txBody>
      </p:sp>
      <p:sp>
        <p:nvSpPr>
          <p:cNvPr id="3" name="Content Placeholder 2">
            <a:extLst>
              <a:ext uri="{FF2B5EF4-FFF2-40B4-BE49-F238E27FC236}">
                <a16:creationId xmlns:a16="http://schemas.microsoft.com/office/drawing/2014/main" id="{F7175CB0-9B35-45F5-8F50-5F1302C30CD5}"/>
              </a:ext>
            </a:extLst>
          </p:cNvPr>
          <p:cNvSpPr>
            <a:spLocks noGrp="1"/>
          </p:cNvSpPr>
          <p:nvPr>
            <p:ph idx="1"/>
          </p:nvPr>
        </p:nvSpPr>
        <p:spPr/>
        <p:txBody>
          <a:bodyPr/>
          <a:lstStyle/>
          <a:p>
            <a:r>
              <a:rPr lang="en-US" dirty="0"/>
              <a:t>Consider resources, time, and partnerships to address each need</a:t>
            </a:r>
          </a:p>
          <a:p>
            <a:r>
              <a:rPr lang="en-US" dirty="0"/>
              <a:t>Consider the urgency of unmet needs</a:t>
            </a:r>
          </a:p>
          <a:p>
            <a:r>
              <a:rPr lang="en-US" dirty="0"/>
              <a:t>Analyze which resources you already have to address each issue</a:t>
            </a:r>
          </a:p>
          <a:p>
            <a:r>
              <a:rPr lang="en-US" dirty="0"/>
              <a:t>What are your short-term goals?</a:t>
            </a:r>
          </a:p>
          <a:p>
            <a:r>
              <a:rPr lang="en-US" dirty="0"/>
              <a:t>What are your long-term goals?</a:t>
            </a:r>
          </a:p>
          <a:p>
            <a:r>
              <a:rPr lang="en-US" dirty="0"/>
              <a:t>BE REALISTIC!</a:t>
            </a:r>
          </a:p>
        </p:txBody>
      </p:sp>
      <p:sp>
        <p:nvSpPr>
          <p:cNvPr id="4" name="Slide Number Placeholder 3">
            <a:extLst>
              <a:ext uri="{FF2B5EF4-FFF2-40B4-BE49-F238E27FC236}">
                <a16:creationId xmlns:a16="http://schemas.microsoft.com/office/drawing/2014/main" id="{587D7FB4-01AD-461C-B9D2-A3D0B48FC61D}"/>
              </a:ext>
            </a:extLst>
          </p:cNvPr>
          <p:cNvSpPr>
            <a:spLocks noGrp="1"/>
          </p:cNvSpPr>
          <p:nvPr>
            <p:ph type="sldNum" sz="quarter" idx="12"/>
          </p:nvPr>
        </p:nvSpPr>
        <p:spPr/>
        <p:txBody>
          <a:bodyPr/>
          <a:lstStyle/>
          <a:p>
            <a:fld id="{C5800E12-193C-4DCC-9B90-24FCC587B68F}" type="slidenum">
              <a:rPr lang="en-US" smtClean="0"/>
              <a:t>24</a:t>
            </a:fld>
            <a:endParaRPr lang="en-US"/>
          </a:p>
        </p:txBody>
      </p:sp>
    </p:spTree>
    <p:extLst>
      <p:ext uri="{BB962C8B-B14F-4D97-AF65-F5344CB8AC3E}">
        <p14:creationId xmlns:p14="http://schemas.microsoft.com/office/powerpoint/2010/main" val="4282016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F8B0F-8C52-43A9-B125-E4B20316FD49}"/>
              </a:ext>
            </a:extLst>
          </p:cNvPr>
          <p:cNvSpPr>
            <a:spLocks noGrp="1"/>
          </p:cNvSpPr>
          <p:nvPr>
            <p:ph type="title"/>
          </p:nvPr>
        </p:nvSpPr>
        <p:spPr>
          <a:xfrm>
            <a:off x="838199" y="1148340"/>
            <a:ext cx="10515599" cy="932688"/>
          </a:xfrm>
        </p:spPr>
        <p:txBody>
          <a:bodyPr vert="horz" lIns="91440" tIns="45720" rIns="91440" bIns="45720" rtlCol="0" anchor="b">
            <a:normAutofit/>
          </a:bodyPr>
          <a:lstStyle/>
          <a:p>
            <a:pPr algn="ctr"/>
            <a:r>
              <a:rPr lang="en-US" sz="5400" kern="1200" dirty="0">
                <a:solidFill>
                  <a:schemeClr val="tx1"/>
                </a:solidFill>
                <a:latin typeface="+mj-lt"/>
                <a:ea typeface="+mj-ea"/>
                <a:cs typeface="+mj-cs"/>
              </a:rPr>
              <a:t>POLICIES AND PROCEDURES</a:t>
            </a:r>
          </a:p>
        </p:txBody>
      </p:sp>
      <p:pic>
        <p:nvPicPr>
          <p:cNvPr id="6" name="Picture 5" descr="A group of people standing together&#10;&#10;Description automatically generated with medium confidence">
            <a:extLst>
              <a:ext uri="{FF2B5EF4-FFF2-40B4-BE49-F238E27FC236}">
                <a16:creationId xmlns:a16="http://schemas.microsoft.com/office/drawing/2014/main" id="{016A5B4F-88CE-4B56-8FAF-A8F8D0DE32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797" y="1863801"/>
            <a:ext cx="9398404" cy="4440746"/>
          </a:xfrm>
          <a:prstGeom prst="rect">
            <a:avLst/>
          </a:prstGeom>
        </p:spPr>
      </p:pic>
      <p:sp>
        <p:nvSpPr>
          <p:cNvPr id="4" name="Slide Number Placeholder 3">
            <a:extLst>
              <a:ext uri="{FF2B5EF4-FFF2-40B4-BE49-F238E27FC236}">
                <a16:creationId xmlns:a16="http://schemas.microsoft.com/office/drawing/2014/main" id="{7509FFA8-8C92-4530-B5B3-C1BC511D012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C5800E12-193C-4DCC-9B90-24FCC587B68F}" type="slidenum">
              <a:rPr lang="en-US" smtClean="0"/>
              <a:pPr>
                <a:spcAft>
                  <a:spcPts val="600"/>
                </a:spcAft>
              </a:pPr>
              <a:t>25</a:t>
            </a:fld>
            <a:endParaRPr lang="en-US"/>
          </a:p>
        </p:txBody>
      </p:sp>
    </p:spTree>
    <p:extLst>
      <p:ext uri="{BB962C8B-B14F-4D97-AF65-F5344CB8AC3E}">
        <p14:creationId xmlns:p14="http://schemas.microsoft.com/office/powerpoint/2010/main" val="885834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416E36-B83A-4444-B70C-E8233CE8F4E1}"/>
              </a:ext>
            </a:extLst>
          </p:cNvPr>
          <p:cNvSpPr>
            <a:spLocks noGrp="1"/>
          </p:cNvSpPr>
          <p:nvPr>
            <p:ph type="title"/>
          </p:nvPr>
        </p:nvSpPr>
        <p:spPr>
          <a:xfrm>
            <a:off x="686834" y="1153572"/>
            <a:ext cx="3200400" cy="4461163"/>
          </a:xfrm>
        </p:spPr>
        <p:txBody>
          <a:bodyPr>
            <a:normAutofit/>
          </a:bodyPr>
          <a:lstStyle/>
          <a:p>
            <a:r>
              <a:rPr lang="en-US">
                <a:solidFill>
                  <a:srgbClr val="FFFFFF"/>
                </a:solidFill>
              </a:rPr>
              <a:t>POLICIES TO CONSIDER</a:t>
            </a:r>
          </a:p>
        </p:txBody>
      </p:sp>
      <p:sp>
        <p:nvSpPr>
          <p:cNvPr id="29"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33CCAF3-081B-4E01-9841-4246630B901D}"/>
              </a:ext>
            </a:extLst>
          </p:cNvPr>
          <p:cNvSpPr>
            <a:spLocks noGrp="1"/>
          </p:cNvSpPr>
          <p:nvPr>
            <p:ph idx="1"/>
          </p:nvPr>
        </p:nvSpPr>
        <p:spPr>
          <a:xfrm>
            <a:off x="4447308" y="953293"/>
            <a:ext cx="6906491" cy="5585619"/>
          </a:xfrm>
        </p:spPr>
        <p:txBody>
          <a:bodyPr anchor="ctr">
            <a:normAutofit/>
          </a:bodyPr>
          <a:lstStyle/>
          <a:p>
            <a:r>
              <a:rPr lang="en-US" sz="2600" dirty="0"/>
              <a:t>Service/Emotional Support/Companion Animals</a:t>
            </a:r>
          </a:p>
          <a:p>
            <a:r>
              <a:rPr lang="en-US" sz="2600" dirty="0"/>
              <a:t>Procedure for accessibility grievances</a:t>
            </a:r>
          </a:p>
          <a:p>
            <a:r>
              <a:rPr lang="en-US" sz="2600" dirty="0" err="1"/>
              <a:t>Teleadvocacy</a:t>
            </a:r>
            <a:endParaRPr lang="en-US" sz="2600" dirty="0"/>
          </a:p>
          <a:p>
            <a:r>
              <a:rPr lang="en-US" sz="2600" dirty="0"/>
              <a:t>Conducting advocacy in alternate locations</a:t>
            </a:r>
          </a:p>
          <a:p>
            <a:r>
              <a:rPr lang="en-US" sz="2600" dirty="0"/>
              <a:t>Inclusion of “accessibility” in policies and procedures</a:t>
            </a:r>
          </a:p>
          <a:p>
            <a:r>
              <a:rPr lang="en-US" sz="2600" dirty="0"/>
              <a:t>Using email and/or social media to communicate with survivors</a:t>
            </a:r>
          </a:p>
          <a:p>
            <a:r>
              <a:rPr lang="en-US" sz="2600" dirty="0"/>
              <a:t>Accessibility statement</a:t>
            </a:r>
          </a:p>
          <a:p>
            <a:r>
              <a:rPr lang="en-US" sz="2600" dirty="0"/>
              <a:t>Non-discrimination statement (mostly required by grants)</a:t>
            </a:r>
          </a:p>
          <a:p>
            <a:pPr marL="0" indent="0">
              <a:buNone/>
            </a:pPr>
            <a:endParaRPr lang="en-US" sz="2600" dirty="0"/>
          </a:p>
          <a:p>
            <a:endParaRPr lang="en-US" sz="2600" dirty="0"/>
          </a:p>
        </p:txBody>
      </p:sp>
      <p:sp>
        <p:nvSpPr>
          <p:cNvPr id="4" name="Slide Number Placeholder 3">
            <a:extLst>
              <a:ext uri="{FF2B5EF4-FFF2-40B4-BE49-F238E27FC236}">
                <a16:creationId xmlns:a16="http://schemas.microsoft.com/office/drawing/2014/main" id="{12D9CFDB-CF0C-42AA-8263-B107BE30636C}"/>
              </a:ext>
            </a:extLst>
          </p:cNvPr>
          <p:cNvSpPr>
            <a:spLocks noGrp="1"/>
          </p:cNvSpPr>
          <p:nvPr>
            <p:ph type="sldNum" sz="quarter" idx="12"/>
          </p:nvPr>
        </p:nvSpPr>
        <p:spPr>
          <a:xfrm>
            <a:off x="9541564" y="6356350"/>
            <a:ext cx="1812235" cy="365125"/>
          </a:xfrm>
        </p:spPr>
        <p:txBody>
          <a:bodyPr>
            <a:normAutofit/>
          </a:bodyPr>
          <a:lstStyle/>
          <a:p>
            <a:pPr>
              <a:spcAft>
                <a:spcPts val="600"/>
              </a:spcAft>
            </a:pPr>
            <a:fld id="{C5800E12-193C-4DCC-9B90-24FCC587B68F}" type="slidenum">
              <a:rPr lang="en-US" smtClean="0"/>
              <a:pPr>
                <a:spcAft>
                  <a:spcPts val="600"/>
                </a:spcAft>
              </a:pPr>
              <a:t>26</a:t>
            </a:fld>
            <a:endParaRPr lang="en-US"/>
          </a:p>
        </p:txBody>
      </p:sp>
    </p:spTree>
    <p:extLst>
      <p:ext uri="{BB962C8B-B14F-4D97-AF65-F5344CB8AC3E}">
        <p14:creationId xmlns:p14="http://schemas.microsoft.com/office/powerpoint/2010/main" val="2573798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FE7BD-F938-418B-80A5-4D752522B293}"/>
              </a:ext>
            </a:extLst>
          </p:cNvPr>
          <p:cNvSpPr>
            <a:spLocks noGrp="1"/>
          </p:cNvSpPr>
          <p:nvPr>
            <p:ph type="title"/>
          </p:nvPr>
        </p:nvSpPr>
        <p:spPr>
          <a:xfrm>
            <a:off x="804672" y="5116529"/>
            <a:ext cx="10592174" cy="1000655"/>
          </a:xfrm>
        </p:spPr>
        <p:txBody>
          <a:bodyPr vert="horz" lIns="91440" tIns="45720" rIns="91440" bIns="45720" rtlCol="0" anchor="t">
            <a:normAutofit/>
          </a:bodyPr>
          <a:lstStyle/>
          <a:p>
            <a:r>
              <a:rPr lang="en-US" sz="4000" b="1" dirty="0">
                <a:solidFill>
                  <a:schemeClr val="tx2"/>
                </a:solidFill>
              </a:rPr>
              <a:t>COLLABORATIVE CARE WITH EXTERNAL PARTNERS</a:t>
            </a:r>
          </a:p>
        </p:txBody>
      </p:sp>
      <p:pic>
        <p:nvPicPr>
          <p:cNvPr id="6" name="Picture 5" descr="Colorful strings being woven togehter">
            <a:extLst>
              <a:ext uri="{FF2B5EF4-FFF2-40B4-BE49-F238E27FC236}">
                <a16:creationId xmlns:a16="http://schemas.microsoft.com/office/drawing/2014/main" id="{5CDE002E-5E96-48DB-964D-FF0467C463DE}"/>
              </a:ext>
            </a:extLst>
          </p:cNvPr>
          <p:cNvPicPr>
            <a:picLocks noChangeAspect="1"/>
          </p:cNvPicPr>
          <p:nvPr/>
        </p:nvPicPr>
        <p:blipFill rotWithShape="1">
          <a:blip r:embed="rId2"/>
          <a:srcRect t="23176" b="25197"/>
          <a:stretch/>
        </p:blipFill>
        <p:spPr>
          <a:xfrm>
            <a:off x="-1" y="10"/>
            <a:ext cx="12192001" cy="4201449"/>
          </a:xfrm>
          <a:prstGeom prst="rect">
            <a:avLst/>
          </a:prstGeom>
        </p:spPr>
      </p:pic>
      <p:grpSp>
        <p:nvGrpSpPr>
          <p:cNvPr id="12" name="Group 11">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3" name="Freeform: Shape 12">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 name="Slide Number Placeholder 3">
            <a:extLst>
              <a:ext uri="{FF2B5EF4-FFF2-40B4-BE49-F238E27FC236}">
                <a16:creationId xmlns:a16="http://schemas.microsoft.com/office/drawing/2014/main" id="{0723A5EC-A882-4B1A-B24C-F7BF939B0D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5800E12-193C-4DCC-9B90-24FCC587B68F}" type="slidenum">
              <a:rPr lang="en-US">
                <a:solidFill>
                  <a:prstClr val="black">
                    <a:tint val="75000"/>
                  </a:prstClr>
                </a:solidFill>
                <a:latin typeface="Calibri" panose="020F0502020204030204"/>
              </a:rPr>
              <a:pPr>
                <a:spcAft>
                  <a:spcPts val="600"/>
                </a:spcAft>
                <a:defRPr/>
              </a:pPr>
              <a:t>27</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929967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D06581-103D-4063-9D87-9D0B6A22A34E}"/>
              </a:ext>
            </a:extLst>
          </p:cNvPr>
          <p:cNvSpPr>
            <a:spLocks noGrp="1"/>
          </p:cNvSpPr>
          <p:nvPr>
            <p:ph type="title"/>
          </p:nvPr>
        </p:nvSpPr>
        <p:spPr>
          <a:xfrm>
            <a:off x="572493" y="238539"/>
            <a:ext cx="11018520" cy="1434415"/>
          </a:xfrm>
        </p:spPr>
        <p:txBody>
          <a:bodyPr anchor="b">
            <a:normAutofit/>
          </a:bodyPr>
          <a:lstStyle/>
          <a:p>
            <a:r>
              <a:rPr lang="en-US" sz="5400"/>
              <a:t>INTENTIONAL COLLABORATION</a:t>
            </a:r>
          </a:p>
        </p:txBody>
      </p:sp>
      <p:sp>
        <p:nvSpPr>
          <p:cNvPr id="8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26366E-C850-4FBC-8B8B-DB45B3F17EFB}"/>
              </a:ext>
            </a:extLst>
          </p:cNvPr>
          <p:cNvSpPr>
            <a:spLocks noGrp="1"/>
          </p:cNvSpPr>
          <p:nvPr>
            <p:ph idx="1"/>
          </p:nvPr>
        </p:nvSpPr>
        <p:spPr>
          <a:xfrm>
            <a:off x="572492" y="2071316"/>
            <a:ext cx="7103165" cy="4613582"/>
          </a:xfrm>
        </p:spPr>
        <p:txBody>
          <a:bodyPr anchor="t">
            <a:normAutofit/>
          </a:bodyPr>
          <a:lstStyle/>
          <a:p>
            <a:r>
              <a:rPr lang="en-US" sz="2400" dirty="0"/>
              <a:t>County Boards of DD</a:t>
            </a:r>
          </a:p>
          <a:p>
            <a:r>
              <a:rPr lang="en-US" sz="2400" dirty="0"/>
              <a:t>County ADAMHS Boards</a:t>
            </a:r>
          </a:p>
          <a:p>
            <a:r>
              <a:rPr lang="en-US" sz="2400" dirty="0"/>
              <a:t>Local agencies that serve Deaf and/or Blind citizens</a:t>
            </a:r>
          </a:p>
          <a:p>
            <a:r>
              <a:rPr lang="en-US" sz="2400" dirty="0"/>
              <a:t>Ohio Department of Developmental Disabilities</a:t>
            </a:r>
          </a:p>
          <a:p>
            <a:r>
              <a:rPr lang="en-US" sz="2400" dirty="0"/>
              <a:t>Ohio Department of Mental Health and Addiction Services</a:t>
            </a:r>
          </a:p>
          <a:p>
            <a:r>
              <a:rPr lang="en-US" sz="2400" dirty="0"/>
              <a:t>Adult Advocacy Centers</a:t>
            </a:r>
          </a:p>
          <a:p>
            <a:r>
              <a:rPr lang="en-US" sz="2400" dirty="0"/>
              <a:t>Persons with disabilities (self-advocates)</a:t>
            </a:r>
          </a:p>
          <a:p>
            <a:r>
              <a:rPr lang="en-US" sz="2400" dirty="0"/>
              <a:t>Family of persons with disabilities</a:t>
            </a:r>
          </a:p>
          <a:p>
            <a:r>
              <a:rPr lang="en-US" sz="2400" dirty="0"/>
              <a:t>In-home service providers</a:t>
            </a:r>
          </a:p>
          <a:p>
            <a:endParaRPr lang="en-US" sz="2000" dirty="0"/>
          </a:p>
        </p:txBody>
      </p:sp>
      <p:pic>
        <p:nvPicPr>
          <p:cNvPr id="14338" name="Picture 2" descr="3 ways CEOs can foster effective collaboration">
            <a:extLst>
              <a:ext uri="{FF2B5EF4-FFF2-40B4-BE49-F238E27FC236}">
                <a16:creationId xmlns:a16="http://schemas.microsoft.com/office/drawing/2014/main" id="{F2C2B0DA-063E-4462-90CF-CE08D7E02D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62" r="20072"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1ACEF045-FCD4-4256-AF2F-32546AC2634B}"/>
              </a:ext>
            </a:extLst>
          </p:cNvPr>
          <p:cNvSpPr>
            <a:spLocks noGrp="1"/>
          </p:cNvSpPr>
          <p:nvPr>
            <p:ph type="sldNum" sz="quarter" idx="12"/>
          </p:nvPr>
        </p:nvSpPr>
        <p:spPr>
          <a:xfrm>
            <a:off x="8610600" y="6356350"/>
            <a:ext cx="2743200" cy="365125"/>
          </a:xfrm>
          <a:prstGeom prst="ellipse">
            <a:avLst/>
          </a:prstGeom>
        </p:spPr>
        <p:txBody>
          <a:bodyPr>
            <a:normAutofit/>
          </a:bodyPr>
          <a:lstStyle/>
          <a:p>
            <a:pPr>
              <a:lnSpc>
                <a:spcPct val="90000"/>
              </a:lnSpc>
              <a:spcAft>
                <a:spcPts val="600"/>
              </a:spcAft>
            </a:pPr>
            <a:fld id="{C5800E12-193C-4DCC-9B90-24FCC587B68F}" type="slidenum">
              <a:rPr lang="en-US"/>
              <a:pPr>
                <a:lnSpc>
                  <a:spcPct val="90000"/>
                </a:lnSpc>
                <a:spcAft>
                  <a:spcPts val="600"/>
                </a:spcAft>
              </a:pPr>
              <a:t>28</a:t>
            </a:fld>
            <a:endParaRPr lang="en-US"/>
          </a:p>
        </p:txBody>
      </p:sp>
    </p:spTree>
    <p:extLst>
      <p:ext uri="{BB962C8B-B14F-4D97-AF65-F5344CB8AC3E}">
        <p14:creationId xmlns:p14="http://schemas.microsoft.com/office/powerpoint/2010/main" val="2426467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6" name="Rectangle 7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Arc 7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5367" name="Freeform: Shape 7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5364" name="Picture 4" descr="Collaboration Gear Stock Illustrations – 4,635 Collaboration Gear Stock  Illustrations, Vectors &amp; Clipart - Dreamstime">
            <a:extLst>
              <a:ext uri="{FF2B5EF4-FFF2-40B4-BE49-F238E27FC236}">
                <a16:creationId xmlns:a16="http://schemas.microsoft.com/office/drawing/2014/main" id="{47D4E59B-12C5-433A-8856-64C4DC517F6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3182" y="1552610"/>
            <a:ext cx="4777381" cy="358303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DEA197D-A606-4275-8AEE-CEB88FC289AB}"/>
              </a:ext>
            </a:extLst>
          </p:cNvPr>
          <p:cNvSpPr>
            <a:spLocks noGrp="1"/>
          </p:cNvSpPr>
          <p:nvPr>
            <p:ph idx="1"/>
          </p:nvPr>
        </p:nvSpPr>
        <p:spPr>
          <a:xfrm>
            <a:off x="5894962" y="1162050"/>
            <a:ext cx="5458838" cy="5014913"/>
          </a:xfrm>
        </p:spPr>
        <p:txBody>
          <a:bodyPr>
            <a:normAutofit/>
          </a:bodyPr>
          <a:lstStyle/>
          <a:p>
            <a:r>
              <a:rPr lang="en-US" sz="2400" dirty="0"/>
              <a:t>Identify key partners</a:t>
            </a:r>
          </a:p>
          <a:p>
            <a:r>
              <a:rPr lang="en-US" sz="2400" dirty="0"/>
              <a:t>Hold meetings with key partners</a:t>
            </a:r>
          </a:p>
          <a:p>
            <a:r>
              <a:rPr lang="en-US" sz="2400" dirty="0"/>
              <a:t>Discuss key partners’ reasons for participating and how they can contribute</a:t>
            </a:r>
          </a:p>
          <a:p>
            <a:r>
              <a:rPr lang="en-US" sz="2400" dirty="0"/>
              <a:t>Share vision: To improve the lives of survivors with disabilities.</a:t>
            </a:r>
          </a:p>
          <a:p>
            <a:r>
              <a:rPr lang="en-US" sz="2400" dirty="0"/>
              <a:t>Discuss roles and expectations</a:t>
            </a:r>
          </a:p>
          <a:p>
            <a:r>
              <a:rPr lang="en-US" sz="2400" dirty="0"/>
              <a:t>Work towards the shared vision</a:t>
            </a:r>
          </a:p>
          <a:p>
            <a:r>
              <a:rPr lang="en-US" sz="2400" dirty="0"/>
              <a:t>Cross-training between providers</a:t>
            </a:r>
          </a:p>
          <a:p>
            <a:r>
              <a:rPr lang="en-US" sz="2400" dirty="0"/>
              <a:t>Develop MOUs</a:t>
            </a:r>
          </a:p>
        </p:txBody>
      </p:sp>
      <p:sp>
        <p:nvSpPr>
          <p:cNvPr id="4" name="Slide Number Placeholder 3">
            <a:extLst>
              <a:ext uri="{FF2B5EF4-FFF2-40B4-BE49-F238E27FC236}">
                <a16:creationId xmlns:a16="http://schemas.microsoft.com/office/drawing/2014/main" id="{B6E3161A-074E-4689-B5B1-6CA5180AB488}"/>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smtClean="0"/>
              <a:pPr>
                <a:spcAft>
                  <a:spcPts val="600"/>
                </a:spcAft>
              </a:pPr>
              <a:t>29</a:t>
            </a:fld>
            <a:endParaRPr lang="en-US"/>
          </a:p>
        </p:txBody>
      </p:sp>
    </p:spTree>
    <p:extLst>
      <p:ext uri="{BB962C8B-B14F-4D97-AF65-F5344CB8AC3E}">
        <p14:creationId xmlns:p14="http://schemas.microsoft.com/office/powerpoint/2010/main" val="3681885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Arc 2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Salarpuria Sattva Group Takes Up Community Outreach Initiative To Help The  Needy - Salarpuria Sattva">
            <a:extLst>
              <a:ext uri="{FF2B5EF4-FFF2-40B4-BE49-F238E27FC236}">
                <a16:creationId xmlns:a16="http://schemas.microsoft.com/office/drawing/2014/main" id="{845F940A-7212-4C96-ACDD-50092EFBF2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111"/>
          <a:stretch/>
        </p:blipFill>
        <p:spPr bwMode="auto">
          <a:xfrm>
            <a:off x="703182" y="2000491"/>
            <a:ext cx="4777381" cy="268727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20BE3D-32BB-4C65-9873-B4B2E8F582F7}"/>
              </a:ext>
            </a:extLst>
          </p:cNvPr>
          <p:cNvSpPr>
            <a:spLocks noGrp="1"/>
          </p:cNvSpPr>
          <p:nvPr>
            <p:ph idx="1"/>
          </p:nvPr>
        </p:nvSpPr>
        <p:spPr>
          <a:xfrm>
            <a:off x="5704462" y="963298"/>
            <a:ext cx="5973188" cy="5393051"/>
          </a:xfrm>
        </p:spPr>
        <p:txBody>
          <a:bodyPr>
            <a:normAutofit/>
          </a:bodyPr>
          <a:lstStyle/>
          <a:p>
            <a:r>
              <a:rPr lang="en-US" sz="2400" dirty="0"/>
              <a:t>Who is your target audience?</a:t>
            </a:r>
          </a:p>
          <a:p>
            <a:r>
              <a:rPr lang="en-US" sz="2400" dirty="0"/>
              <a:t>Start small with pilot program or single partnership</a:t>
            </a:r>
          </a:p>
          <a:p>
            <a:r>
              <a:rPr lang="en-US" sz="2400" dirty="0"/>
              <a:t>Staffing booths at events</a:t>
            </a:r>
          </a:p>
          <a:p>
            <a:r>
              <a:rPr lang="en-US" sz="2400" dirty="0"/>
              <a:t>Distributing program information to community partners</a:t>
            </a:r>
          </a:p>
          <a:p>
            <a:r>
              <a:rPr lang="en-US" sz="2400" dirty="0"/>
              <a:t>Advertising your services</a:t>
            </a:r>
          </a:p>
          <a:p>
            <a:r>
              <a:rPr lang="en-US" sz="2400" dirty="0"/>
              <a:t>Open houses </a:t>
            </a:r>
          </a:p>
          <a:p>
            <a:r>
              <a:rPr lang="en-US" sz="2400" dirty="0"/>
              <a:t>What do YOU want the community to know?</a:t>
            </a:r>
          </a:p>
          <a:p>
            <a:pPr marL="0" indent="0">
              <a:buNone/>
            </a:pPr>
            <a:endParaRPr lang="en-US" sz="2400" dirty="0"/>
          </a:p>
          <a:p>
            <a:pPr marL="0" indent="0">
              <a:buNone/>
            </a:pPr>
            <a:r>
              <a:rPr lang="en-US" sz="2400" b="1" dirty="0"/>
              <a:t>The organization must be internally accessible before they can promote accessible programs externally</a:t>
            </a:r>
          </a:p>
          <a:p>
            <a:pPr marL="0" indent="0">
              <a:buNone/>
            </a:pPr>
            <a:endParaRPr lang="en-US" sz="1800" dirty="0"/>
          </a:p>
        </p:txBody>
      </p:sp>
      <p:sp>
        <p:nvSpPr>
          <p:cNvPr id="4" name="Slide Number Placeholder 3">
            <a:extLst>
              <a:ext uri="{FF2B5EF4-FFF2-40B4-BE49-F238E27FC236}">
                <a16:creationId xmlns:a16="http://schemas.microsoft.com/office/drawing/2014/main" id="{2D79FBDB-2CF4-47CF-9B78-3A5F0D1B3256}"/>
              </a:ext>
            </a:extLst>
          </p:cNvPr>
          <p:cNvSpPr>
            <a:spLocks noGrp="1"/>
          </p:cNvSpPr>
          <p:nvPr>
            <p:ph type="sldNum" sz="quarter" idx="12"/>
          </p:nvPr>
        </p:nvSpPr>
        <p:spPr>
          <a:xfrm>
            <a:off x="8610600" y="6356350"/>
            <a:ext cx="2743200" cy="365125"/>
          </a:xfrm>
        </p:spPr>
        <p:txBody>
          <a:bodyPr>
            <a:normAutofit/>
          </a:bodyPr>
          <a:lstStyle/>
          <a:p>
            <a:pPr>
              <a:spcAft>
                <a:spcPts val="600"/>
              </a:spcAft>
            </a:pPr>
            <a:fld id="{C5800E12-193C-4DCC-9B90-24FCC587B68F}" type="slidenum">
              <a:rPr lang="en-US"/>
              <a:pPr>
                <a:spcAft>
                  <a:spcPts val="600"/>
                </a:spcAft>
              </a:pPr>
              <a:t>30</a:t>
            </a:fld>
            <a:endParaRPr lang="en-US"/>
          </a:p>
        </p:txBody>
      </p:sp>
    </p:spTree>
    <p:extLst>
      <p:ext uri="{BB962C8B-B14F-4D97-AF65-F5344CB8AC3E}">
        <p14:creationId xmlns:p14="http://schemas.microsoft.com/office/powerpoint/2010/main" val="33326410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0290-96F0-4335-9865-18020B0D128A}"/>
              </a:ext>
            </a:extLst>
          </p:cNvPr>
          <p:cNvSpPr>
            <a:spLocks noGrp="1"/>
          </p:cNvSpPr>
          <p:nvPr>
            <p:ph type="title"/>
          </p:nvPr>
        </p:nvSpPr>
        <p:spPr/>
        <p:txBody>
          <a:bodyPr/>
          <a:lstStyle/>
          <a:p>
            <a:r>
              <a:rPr lang="en-US" b="1" dirty="0"/>
              <a:t>FUNDING RESOURCES</a:t>
            </a:r>
          </a:p>
        </p:txBody>
      </p:sp>
      <p:sp>
        <p:nvSpPr>
          <p:cNvPr id="3" name="Content Placeholder 2">
            <a:extLst>
              <a:ext uri="{FF2B5EF4-FFF2-40B4-BE49-F238E27FC236}">
                <a16:creationId xmlns:a16="http://schemas.microsoft.com/office/drawing/2014/main" id="{13671FA7-F317-4E3A-8E9D-6CA6626DB903}"/>
              </a:ext>
            </a:extLst>
          </p:cNvPr>
          <p:cNvSpPr>
            <a:spLocks noGrp="1"/>
          </p:cNvSpPr>
          <p:nvPr>
            <p:ph idx="1"/>
          </p:nvPr>
        </p:nvSpPr>
        <p:spPr>
          <a:xfrm>
            <a:off x="838200" y="1466850"/>
            <a:ext cx="10515600" cy="4710113"/>
          </a:xfrm>
        </p:spPr>
        <p:txBody>
          <a:bodyPr/>
          <a:lstStyle/>
          <a:p>
            <a:r>
              <a:rPr lang="en-US" dirty="0"/>
              <a:t>The Disabled Access Credit or other credits under the IRS</a:t>
            </a:r>
          </a:p>
          <a:p>
            <a:pPr lvl="1"/>
            <a:r>
              <a:rPr lang="en-US" dirty="0"/>
              <a:t>Check with your accountant and/or attorney for your eligibility</a:t>
            </a:r>
          </a:p>
          <a:p>
            <a:r>
              <a:rPr lang="en-US" dirty="0">
                <a:hlinkClick r:id="rId2"/>
              </a:rPr>
              <a:t>Grantwatch.com</a:t>
            </a:r>
            <a:endParaRPr lang="en-US" dirty="0"/>
          </a:p>
          <a:p>
            <a:r>
              <a:rPr lang="en-US" dirty="0"/>
              <a:t>Local and statewide foundations and philanthropies focused on improving access for disabled persons</a:t>
            </a:r>
          </a:p>
          <a:p>
            <a:r>
              <a:rPr lang="en-US" dirty="0">
                <a:hlinkClick r:id="rId3"/>
              </a:rPr>
              <a:t>Americans with Disabilities Act National Network funding</a:t>
            </a:r>
            <a:endParaRPr lang="en-US" dirty="0"/>
          </a:p>
          <a:p>
            <a:r>
              <a:rPr lang="en-US" dirty="0">
                <a:hlinkClick r:id="rId4"/>
              </a:rPr>
              <a:t>Administration for Community Living</a:t>
            </a:r>
            <a:endParaRPr lang="en-US" dirty="0"/>
          </a:p>
          <a:p>
            <a:r>
              <a:rPr lang="en-US" dirty="0">
                <a:hlinkClick r:id="rId5"/>
              </a:rPr>
              <a:t>Dept. of Justice, Office for Victims of Crime Discretionary Grants</a:t>
            </a:r>
            <a:endParaRPr lang="en-US" dirty="0"/>
          </a:p>
          <a:p>
            <a:r>
              <a:rPr lang="en-US" dirty="0">
                <a:hlinkClick r:id="rId6"/>
              </a:rPr>
              <a:t>The Disability Foundation</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00F5D913-DFC0-49A8-BA0E-B1DCF2642DCB}"/>
              </a:ext>
            </a:extLst>
          </p:cNvPr>
          <p:cNvSpPr>
            <a:spLocks noGrp="1"/>
          </p:cNvSpPr>
          <p:nvPr>
            <p:ph type="sldNum" sz="quarter" idx="12"/>
          </p:nvPr>
        </p:nvSpPr>
        <p:spPr/>
        <p:txBody>
          <a:bodyPr/>
          <a:lstStyle/>
          <a:p>
            <a:fld id="{C5800E12-193C-4DCC-9B90-24FCC587B68F}" type="slidenum">
              <a:rPr lang="en-US" smtClean="0"/>
              <a:t>31</a:t>
            </a:fld>
            <a:endParaRPr lang="en-US"/>
          </a:p>
        </p:txBody>
      </p:sp>
    </p:spTree>
    <p:extLst>
      <p:ext uri="{BB962C8B-B14F-4D97-AF65-F5344CB8AC3E}">
        <p14:creationId xmlns:p14="http://schemas.microsoft.com/office/powerpoint/2010/main" val="2449227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EB73B-E6F1-4134-825E-457665857386}"/>
              </a:ext>
            </a:extLst>
          </p:cNvPr>
          <p:cNvSpPr>
            <a:spLocks noGrp="1"/>
          </p:cNvSpPr>
          <p:nvPr>
            <p:ph type="title"/>
          </p:nvPr>
        </p:nvSpPr>
        <p:spPr/>
        <p:txBody>
          <a:bodyPr/>
          <a:lstStyle/>
          <a:p>
            <a:r>
              <a:rPr lang="en-US" b="1" dirty="0"/>
              <a:t>RESOURCES</a:t>
            </a:r>
          </a:p>
        </p:txBody>
      </p:sp>
      <p:sp>
        <p:nvSpPr>
          <p:cNvPr id="3" name="Content Placeholder 2">
            <a:extLst>
              <a:ext uri="{FF2B5EF4-FFF2-40B4-BE49-F238E27FC236}">
                <a16:creationId xmlns:a16="http://schemas.microsoft.com/office/drawing/2014/main" id="{5E415BB3-7D2D-4677-82E4-E9D055527097}"/>
              </a:ext>
            </a:extLst>
          </p:cNvPr>
          <p:cNvSpPr>
            <a:spLocks noGrp="1"/>
          </p:cNvSpPr>
          <p:nvPr>
            <p:ph idx="1"/>
          </p:nvPr>
        </p:nvSpPr>
        <p:spPr/>
        <p:txBody>
          <a:bodyPr/>
          <a:lstStyle/>
          <a:p>
            <a:r>
              <a:rPr lang="en-US" b="1" dirty="0"/>
              <a:t>ADA National Network</a:t>
            </a:r>
            <a:r>
              <a:rPr lang="en-US" dirty="0"/>
              <a:t> - </a:t>
            </a:r>
            <a:r>
              <a:rPr lang="en-US" dirty="0">
                <a:hlinkClick r:id="rId2"/>
              </a:rPr>
              <a:t>https://adata.org/</a:t>
            </a:r>
            <a:r>
              <a:rPr lang="en-US" dirty="0"/>
              <a:t> </a:t>
            </a:r>
          </a:p>
          <a:p>
            <a:r>
              <a:rPr lang="en-US" b="1" dirty="0"/>
              <a:t>ADA National Network Regional Office - </a:t>
            </a:r>
            <a:r>
              <a:rPr lang="en-US" dirty="0">
                <a:hlinkClick r:id="rId3"/>
              </a:rPr>
              <a:t>https://adata.org/find-your-region#region5</a:t>
            </a:r>
            <a:endParaRPr lang="en-US" dirty="0"/>
          </a:p>
          <a:p>
            <a:r>
              <a:rPr lang="en-US" b="1" dirty="0"/>
              <a:t>ADA Checklist for Existing Buildings - </a:t>
            </a:r>
            <a:r>
              <a:rPr lang="en-US" dirty="0">
                <a:hlinkClick r:id="rId4"/>
              </a:rPr>
              <a:t>https://www.adachecklist.org/doc/fullchecklist/ada-checklist.pdf</a:t>
            </a:r>
            <a:r>
              <a:rPr lang="en-US" dirty="0"/>
              <a:t> </a:t>
            </a:r>
          </a:p>
          <a:p>
            <a:r>
              <a:rPr lang="en-US" b="1" dirty="0"/>
              <a:t>United States Access Board</a:t>
            </a:r>
            <a:r>
              <a:rPr lang="en-US" dirty="0"/>
              <a:t> - </a:t>
            </a:r>
            <a:r>
              <a:rPr lang="en-US" dirty="0">
                <a:hlinkClick r:id="rId5"/>
              </a:rPr>
              <a:t>https://www.access-board.gov/</a:t>
            </a:r>
            <a:r>
              <a:rPr lang="en-US" dirty="0"/>
              <a:t> </a:t>
            </a:r>
          </a:p>
          <a:p>
            <a:r>
              <a:rPr lang="en-US" b="1" dirty="0"/>
              <a:t>Americans with Disabilities Act - </a:t>
            </a:r>
            <a:r>
              <a:rPr lang="en-US" dirty="0">
                <a:hlinkClick r:id="rId6"/>
              </a:rPr>
              <a:t>https://www.ada.gov/</a:t>
            </a:r>
            <a:r>
              <a:rPr lang="en-US" dirty="0"/>
              <a:t> </a:t>
            </a:r>
          </a:p>
          <a:p>
            <a:pPr marL="0" indent="0">
              <a:buNone/>
            </a:pPr>
            <a:endParaRPr lang="en-US" dirty="0"/>
          </a:p>
        </p:txBody>
      </p:sp>
      <p:sp>
        <p:nvSpPr>
          <p:cNvPr id="4" name="Slide Number Placeholder 3">
            <a:extLst>
              <a:ext uri="{FF2B5EF4-FFF2-40B4-BE49-F238E27FC236}">
                <a16:creationId xmlns:a16="http://schemas.microsoft.com/office/drawing/2014/main" id="{95EA7FF7-DDC4-4CBB-9FAD-8432B4A0D440}"/>
              </a:ext>
            </a:extLst>
          </p:cNvPr>
          <p:cNvSpPr>
            <a:spLocks noGrp="1"/>
          </p:cNvSpPr>
          <p:nvPr>
            <p:ph type="sldNum" sz="quarter" idx="12"/>
          </p:nvPr>
        </p:nvSpPr>
        <p:spPr/>
        <p:txBody>
          <a:bodyPr/>
          <a:lstStyle/>
          <a:p>
            <a:fld id="{C5800E12-193C-4DCC-9B90-24FCC587B68F}" type="slidenum">
              <a:rPr lang="en-US" smtClean="0"/>
              <a:t>32</a:t>
            </a:fld>
            <a:endParaRPr lang="en-US"/>
          </a:p>
        </p:txBody>
      </p:sp>
    </p:spTree>
    <p:extLst>
      <p:ext uri="{BB962C8B-B14F-4D97-AF65-F5344CB8AC3E}">
        <p14:creationId xmlns:p14="http://schemas.microsoft.com/office/powerpoint/2010/main" val="2641085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C4B7-FEF3-4624-B71A-687729F2DA29}"/>
              </a:ext>
            </a:extLst>
          </p:cNvPr>
          <p:cNvSpPr>
            <a:spLocks noGrp="1"/>
          </p:cNvSpPr>
          <p:nvPr>
            <p:ph type="title"/>
          </p:nvPr>
        </p:nvSpPr>
        <p:spPr/>
        <p:txBody>
          <a:bodyPr/>
          <a:lstStyle/>
          <a:p>
            <a:r>
              <a:rPr lang="en-US" dirty="0"/>
              <a:t>STATE RESOURCES</a:t>
            </a:r>
          </a:p>
        </p:txBody>
      </p:sp>
      <p:sp>
        <p:nvSpPr>
          <p:cNvPr id="3" name="Content Placeholder 2">
            <a:extLst>
              <a:ext uri="{FF2B5EF4-FFF2-40B4-BE49-F238E27FC236}">
                <a16:creationId xmlns:a16="http://schemas.microsoft.com/office/drawing/2014/main" id="{BA06F039-9A9A-4691-AC05-FD67E8A6366C}"/>
              </a:ext>
            </a:extLst>
          </p:cNvPr>
          <p:cNvSpPr>
            <a:spLocks noGrp="1"/>
          </p:cNvSpPr>
          <p:nvPr>
            <p:ph idx="1"/>
          </p:nvPr>
        </p:nvSpPr>
        <p:spPr/>
        <p:txBody>
          <a:bodyPr>
            <a:normAutofit lnSpcReduction="10000"/>
          </a:bodyPr>
          <a:lstStyle/>
          <a:p>
            <a:r>
              <a:rPr lang="en-US" sz="2800" dirty="0">
                <a:hlinkClick r:id="rId2"/>
              </a:rPr>
              <a:t>Adult Advocacy Centers</a:t>
            </a:r>
            <a:endParaRPr lang="en-US" sz="2800" dirty="0"/>
          </a:p>
          <a:p>
            <a:endParaRPr lang="en-US" sz="2800" dirty="0"/>
          </a:p>
          <a:p>
            <a:r>
              <a:rPr lang="en-US" sz="2800" dirty="0">
                <a:hlinkClick r:id="rId3"/>
              </a:rPr>
              <a:t>Disability Rights Ohio</a:t>
            </a:r>
            <a:endParaRPr lang="en-US" sz="2800" dirty="0"/>
          </a:p>
          <a:p>
            <a:endParaRPr lang="en-US" sz="2800" dirty="0"/>
          </a:p>
          <a:p>
            <a:r>
              <a:rPr lang="en-US" sz="2800" dirty="0">
                <a:hlinkClick r:id="rId4"/>
              </a:rPr>
              <a:t>OVWA – “Serving Survivors with Disabilities”</a:t>
            </a:r>
            <a:endParaRPr lang="en-US" sz="2800" dirty="0"/>
          </a:p>
          <a:p>
            <a:endParaRPr lang="en-US" sz="2800" dirty="0"/>
          </a:p>
          <a:p>
            <a:r>
              <a:rPr lang="en-US" sz="2800" dirty="0">
                <a:hlinkClick r:id="rId5"/>
              </a:rPr>
              <a:t>Ohio Department of Mental Health and Addiction Services</a:t>
            </a:r>
            <a:endParaRPr lang="en-US" sz="2800" dirty="0"/>
          </a:p>
          <a:p>
            <a:endParaRPr lang="en-US" sz="2800" dirty="0"/>
          </a:p>
          <a:p>
            <a:r>
              <a:rPr lang="en-US" sz="2800" dirty="0">
                <a:hlinkClick r:id="rId6"/>
              </a:rPr>
              <a:t>Ohio Department of Developmental Disabilities</a:t>
            </a:r>
            <a:endParaRPr lang="en-US" sz="2800" dirty="0"/>
          </a:p>
          <a:p>
            <a:endParaRPr lang="en-US" dirty="0"/>
          </a:p>
        </p:txBody>
      </p:sp>
      <p:sp>
        <p:nvSpPr>
          <p:cNvPr id="4" name="Slide Number Placeholder 3">
            <a:extLst>
              <a:ext uri="{FF2B5EF4-FFF2-40B4-BE49-F238E27FC236}">
                <a16:creationId xmlns:a16="http://schemas.microsoft.com/office/drawing/2014/main" id="{911ABC1F-D793-45FA-8A42-6B94FA0552CA}"/>
              </a:ext>
            </a:extLst>
          </p:cNvPr>
          <p:cNvSpPr>
            <a:spLocks noGrp="1"/>
          </p:cNvSpPr>
          <p:nvPr>
            <p:ph type="sldNum" sz="quarter" idx="12"/>
          </p:nvPr>
        </p:nvSpPr>
        <p:spPr/>
        <p:txBody>
          <a:bodyPr/>
          <a:lstStyle/>
          <a:p>
            <a:fld id="{C5800E12-193C-4DCC-9B90-24FCC587B68F}" type="slidenum">
              <a:rPr lang="en-US" smtClean="0"/>
              <a:t>33</a:t>
            </a:fld>
            <a:endParaRPr lang="en-US"/>
          </a:p>
        </p:txBody>
      </p:sp>
    </p:spTree>
    <p:extLst>
      <p:ext uri="{BB962C8B-B14F-4D97-AF65-F5344CB8AC3E}">
        <p14:creationId xmlns:p14="http://schemas.microsoft.com/office/powerpoint/2010/main" val="96738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D9FD-6C82-4D2C-9122-FBEE5F91689D}"/>
              </a:ext>
            </a:extLst>
          </p:cNvPr>
          <p:cNvSpPr>
            <a:spLocks noGrp="1"/>
          </p:cNvSpPr>
          <p:nvPr>
            <p:ph type="title"/>
          </p:nvPr>
        </p:nvSpPr>
        <p:spPr/>
        <p:txBody>
          <a:bodyPr/>
          <a:lstStyle/>
          <a:p>
            <a:r>
              <a:rPr lang="en-US" b="1" dirty="0"/>
              <a:t>CONTACT INFORMATION</a:t>
            </a:r>
          </a:p>
        </p:txBody>
      </p:sp>
      <p:sp>
        <p:nvSpPr>
          <p:cNvPr id="3" name="Content Placeholder 2">
            <a:extLst>
              <a:ext uri="{FF2B5EF4-FFF2-40B4-BE49-F238E27FC236}">
                <a16:creationId xmlns:a16="http://schemas.microsoft.com/office/drawing/2014/main" id="{F4FCA3BA-9EA8-4648-A49C-38652EAE7B0B}"/>
              </a:ext>
            </a:extLst>
          </p:cNvPr>
          <p:cNvSpPr>
            <a:spLocks noGrp="1"/>
          </p:cNvSpPr>
          <p:nvPr>
            <p:ph idx="1"/>
          </p:nvPr>
        </p:nvSpPr>
        <p:spPr/>
        <p:txBody>
          <a:bodyPr/>
          <a:lstStyle/>
          <a:p>
            <a:pPr marL="0" indent="0" algn="ctr">
              <a:buNone/>
            </a:pPr>
            <a:endParaRPr lang="en-US" sz="3200" b="1" dirty="0"/>
          </a:p>
          <a:p>
            <a:pPr marL="0" indent="0" algn="ctr">
              <a:buNone/>
            </a:pPr>
            <a:r>
              <a:rPr lang="en-US" sz="3200" b="1" dirty="0"/>
              <a:t>Liz Poprocki, MA, RA, CA</a:t>
            </a:r>
          </a:p>
          <a:p>
            <a:pPr marL="0" indent="0" algn="ctr">
              <a:buNone/>
            </a:pPr>
            <a:r>
              <a:rPr lang="en-US" sz="3200" b="1" dirty="0" err="1"/>
              <a:t>Equitology</a:t>
            </a:r>
            <a:r>
              <a:rPr lang="en-US" sz="3200" b="1" dirty="0"/>
              <a:t> Consulting, LLC</a:t>
            </a:r>
          </a:p>
          <a:p>
            <a:pPr marL="0" indent="0" algn="ctr">
              <a:buNone/>
            </a:pPr>
            <a:r>
              <a:rPr lang="en-US" sz="3200" b="1" dirty="0">
                <a:hlinkClick r:id="rId2"/>
              </a:rPr>
              <a:t>equitologyconsulting@gmail.com</a:t>
            </a:r>
            <a:endParaRPr lang="en-US" sz="3200" b="1" dirty="0"/>
          </a:p>
          <a:p>
            <a:pPr marL="0" indent="0" algn="ctr">
              <a:buNone/>
            </a:pPr>
            <a:endParaRPr lang="en-US" b="1" dirty="0"/>
          </a:p>
        </p:txBody>
      </p:sp>
      <p:sp>
        <p:nvSpPr>
          <p:cNvPr id="4" name="Slide Number Placeholder 3">
            <a:extLst>
              <a:ext uri="{FF2B5EF4-FFF2-40B4-BE49-F238E27FC236}">
                <a16:creationId xmlns:a16="http://schemas.microsoft.com/office/drawing/2014/main" id="{CA4C67A7-7762-4156-B1CB-557DD2BDCD0A}"/>
              </a:ext>
            </a:extLst>
          </p:cNvPr>
          <p:cNvSpPr>
            <a:spLocks noGrp="1"/>
          </p:cNvSpPr>
          <p:nvPr>
            <p:ph type="sldNum" sz="quarter" idx="12"/>
          </p:nvPr>
        </p:nvSpPr>
        <p:spPr/>
        <p:txBody>
          <a:bodyPr/>
          <a:lstStyle/>
          <a:p>
            <a:fld id="{C5800E12-193C-4DCC-9B90-24FCC587B68F}" type="slidenum">
              <a:rPr lang="en-US" smtClean="0"/>
              <a:t>34</a:t>
            </a:fld>
            <a:endParaRPr lang="en-US"/>
          </a:p>
        </p:txBody>
      </p:sp>
    </p:spTree>
    <p:extLst>
      <p:ext uri="{BB962C8B-B14F-4D97-AF65-F5344CB8AC3E}">
        <p14:creationId xmlns:p14="http://schemas.microsoft.com/office/powerpoint/2010/main" val="582238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2439</Words>
  <Application>Microsoft Office PowerPoint</Application>
  <PresentationFormat>Widescreen</PresentationFormat>
  <Paragraphs>302</Paragraphs>
  <Slides>34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Calibri Light</vt:lpstr>
      <vt:lpstr>Office Theme</vt:lpstr>
      <vt:lpstr>The Importance of  Organizational Accessibility</vt:lpstr>
      <vt:lpstr>PowerPoint Presentation</vt:lpstr>
      <vt:lpstr>REFLECTIONS</vt:lpstr>
      <vt:lpstr>WHAT IS NEEDED  TO BE ACCESSIBLE?</vt:lpstr>
      <vt:lpstr>INTERNAL ACCESSIBILITY</vt:lpstr>
      <vt:lpstr>INTERNAL ACCESSIBILITY</vt:lpstr>
      <vt:lpstr>LEADERSHIP &amp; GOVERNANCE</vt:lpstr>
      <vt:lpstr>VALUES</vt:lpstr>
      <vt:lpstr>PowerPoint Presentation</vt:lpstr>
      <vt:lpstr>EMPLOYEE ACCESSIBILITY</vt:lpstr>
      <vt:lpstr>ONGOING EDUCATION</vt:lpstr>
      <vt:lpstr>ACCESSIBILITY EVALUATION</vt:lpstr>
      <vt:lpstr>WHAT DO YOU WANT TO KNOW?</vt:lpstr>
      <vt:lpstr>HOW DO YOU CONDUCT AN EVALUATION?</vt:lpstr>
      <vt:lpstr>INCLUSIVITY PLAN</vt:lpstr>
      <vt:lpstr>INCLUSIVITY PLAN EXAMPLE</vt:lpstr>
      <vt:lpstr>FUNDING</vt:lpstr>
      <vt:lpstr>PHYSICAL &amp; ATTITUDINAL</vt:lpstr>
      <vt:lpstr>EMPLOYMENT</vt:lpstr>
      <vt:lpstr>PROGRAMMATIC</vt:lpstr>
      <vt:lpstr>TECHNOLOGY</vt:lpstr>
      <vt:lpstr>OUTREACH</vt:lpstr>
      <vt:lpstr>LEADERSHIP AND STAFF EDUCATION</vt:lpstr>
      <vt:lpstr>IDENTIFYING SOLUTIONS</vt:lpstr>
      <vt:lpstr>POLICIES AND PROCEDURES</vt:lpstr>
      <vt:lpstr>POLICIES TO CONSIDER</vt:lpstr>
      <vt:lpstr>COLLABORATIVE CARE WITH EXTERNAL PARTNERS</vt:lpstr>
      <vt:lpstr>INTENTIONAL COLLABORATION</vt:lpstr>
      <vt:lpstr>PowerPoint Presentation</vt:lpstr>
      <vt:lpstr>PowerPoint Presentation</vt:lpstr>
      <vt:lpstr>FUNDING RESOURCES</vt:lpstr>
      <vt:lpstr>RESOURCES</vt:lpstr>
      <vt:lpstr>STATE RESOURCES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Importance of  Organizational Accessibility</dc:title>
  <dc:creator>Liz Poprocki</dc:creator>
  <cp:lastModifiedBy>Liz Poprocki</cp:lastModifiedBy>
  <cp:revision>1</cp:revision>
  <dcterms:created xsi:type="dcterms:W3CDTF">2021-02-01T03:17:20Z</dcterms:created>
  <dcterms:modified xsi:type="dcterms:W3CDTF">2022-01-10T00:20:56Z</dcterms:modified>
</cp:coreProperties>
</file>