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317" r:id="rId4"/>
    <p:sldId id="259" r:id="rId5"/>
    <p:sldId id="258" r:id="rId6"/>
    <p:sldId id="299" r:id="rId7"/>
    <p:sldId id="261" r:id="rId8"/>
    <p:sldId id="296" r:id="rId9"/>
    <p:sldId id="260" r:id="rId10"/>
    <p:sldId id="262" r:id="rId11"/>
    <p:sldId id="263" r:id="rId12"/>
    <p:sldId id="294" r:id="rId13"/>
    <p:sldId id="264" r:id="rId14"/>
    <p:sldId id="265" r:id="rId15"/>
    <p:sldId id="266" r:id="rId16"/>
    <p:sldId id="300" r:id="rId17"/>
    <p:sldId id="267" r:id="rId18"/>
    <p:sldId id="269" r:id="rId19"/>
    <p:sldId id="268" r:id="rId20"/>
    <p:sldId id="270" r:id="rId21"/>
    <p:sldId id="297" r:id="rId22"/>
    <p:sldId id="271" r:id="rId23"/>
    <p:sldId id="314" r:id="rId24"/>
    <p:sldId id="272" r:id="rId25"/>
    <p:sldId id="273" r:id="rId26"/>
    <p:sldId id="298" r:id="rId27"/>
    <p:sldId id="301" r:id="rId28"/>
    <p:sldId id="275" r:id="rId29"/>
    <p:sldId id="302" r:id="rId30"/>
    <p:sldId id="276" r:id="rId31"/>
    <p:sldId id="277" r:id="rId32"/>
    <p:sldId id="278" r:id="rId33"/>
    <p:sldId id="310" r:id="rId34"/>
    <p:sldId id="279" r:id="rId35"/>
    <p:sldId id="293" r:id="rId36"/>
    <p:sldId id="283" r:id="rId37"/>
    <p:sldId id="303" r:id="rId38"/>
    <p:sldId id="315" r:id="rId39"/>
    <p:sldId id="304" r:id="rId40"/>
    <p:sldId id="308" r:id="rId41"/>
    <p:sldId id="311" r:id="rId42"/>
    <p:sldId id="312" r:id="rId43"/>
    <p:sldId id="285" r:id="rId44"/>
    <p:sldId id="313" r:id="rId45"/>
    <p:sldId id="307" r:id="rId46"/>
    <p:sldId id="289" r:id="rId47"/>
    <p:sldId id="291" r:id="rId48"/>
    <p:sldId id="292" r:id="rId49"/>
    <p:sldId id="316"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0148" autoAdjust="0"/>
  </p:normalViewPr>
  <p:slideViewPr>
    <p:cSldViewPr snapToGrid="0">
      <p:cViewPr varScale="1">
        <p:scale>
          <a:sx n="58" d="100"/>
          <a:sy n="58" d="100"/>
        </p:scale>
        <p:origin x="12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 Poprocki" userId="a593af0f57a0a860" providerId="LiveId" clId="{8B37A686-BF4F-4AEE-873A-623B78F25FF7}"/>
    <pc:docChg chg="modSld sldOrd">
      <pc:chgData name="Liz Poprocki" userId="a593af0f57a0a860" providerId="LiveId" clId="{8B37A686-BF4F-4AEE-873A-623B78F25FF7}" dt="2021-03-28T01:28:58.860" v="1"/>
      <pc:docMkLst>
        <pc:docMk/>
      </pc:docMkLst>
      <pc:sldChg chg="ord">
        <pc:chgData name="Liz Poprocki" userId="a593af0f57a0a860" providerId="LiveId" clId="{8B37A686-BF4F-4AEE-873A-623B78F25FF7}" dt="2021-03-28T01:28:58.860" v="1"/>
        <pc:sldMkLst>
          <pc:docMk/>
          <pc:sldMk cId="2359634603" sldId="257"/>
        </pc:sldMkLst>
      </pc:sldChg>
    </pc:docChg>
  </pc:docChgLst>
  <pc:docChgLst>
    <pc:chgData name="Liz Poprocki" userId="a593af0f57a0a860" providerId="LiveId" clId="{673A9797-F3EB-4E77-AC32-B2F433A20A1A}"/>
    <pc:docChg chg="undo custSel mod addSld delSld modSld sldOrd">
      <pc:chgData name="Liz Poprocki" userId="a593af0f57a0a860" providerId="LiveId" clId="{673A9797-F3EB-4E77-AC32-B2F433A20A1A}" dt="2020-09-03T02:17:40.505" v="28821" actId="2696"/>
      <pc:docMkLst>
        <pc:docMk/>
      </pc:docMkLst>
      <pc:sldChg chg="addSp modSp mod setBg">
        <pc:chgData name="Liz Poprocki" userId="a593af0f57a0a860" providerId="LiveId" clId="{673A9797-F3EB-4E77-AC32-B2F433A20A1A}" dt="2020-08-25T01:53:26.184" v="6547" actId="26606"/>
        <pc:sldMkLst>
          <pc:docMk/>
          <pc:sldMk cId="2999167182" sldId="256"/>
        </pc:sldMkLst>
        <pc:spChg chg="mod ord">
          <ac:chgData name="Liz Poprocki" userId="a593af0f57a0a860" providerId="LiveId" clId="{673A9797-F3EB-4E77-AC32-B2F433A20A1A}" dt="2020-08-25T01:53:26.184" v="6547" actId="26606"/>
          <ac:spMkLst>
            <pc:docMk/>
            <pc:sldMk cId="2999167182" sldId="256"/>
            <ac:spMk id="2" creationId="{47FBF9E3-D3DB-4D99-B2BD-16A61B322890}"/>
          </ac:spMkLst>
        </pc:spChg>
        <pc:spChg chg="mod">
          <ac:chgData name="Liz Poprocki" userId="a593af0f57a0a860" providerId="LiveId" clId="{673A9797-F3EB-4E77-AC32-B2F433A20A1A}" dt="2020-08-25T01:53:26.184" v="6547" actId="26606"/>
          <ac:spMkLst>
            <pc:docMk/>
            <pc:sldMk cId="2999167182" sldId="256"/>
            <ac:spMk id="3" creationId="{250EBD2E-27B4-4354-9DBE-0F418F006E0C}"/>
          </ac:spMkLst>
        </pc:spChg>
        <pc:spChg chg="add">
          <ac:chgData name="Liz Poprocki" userId="a593af0f57a0a860" providerId="LiveId" clId="{673A9797-F3EB-4E77-AC32-B2F433A20A1A}" dt="2020-08-25T01:53:26.184" v="6547" actId="26606"/>
          <ac:spMkLst>
            <pc:docMk/>
            <pc:sldMk cId="2999167182" sldId="256"/>
            <ac:spMk id="8" creationId="{88294908-8B00-4F58-BBBA-20F71A40AA9E}"/>
          </ac:spMkLst>
        </pc:spChg>
        <pc:spChg chg="add">
          <ac:chgData name="Liz Poprocki" userId="a593af0f57a0a860" providerId="LiveId" clId="{673A9797-F3EB-4E77-AC32-B2F433A20A1A}" dt="2020-08-25T01:53:26.184" v="6547" actId="26606"/>
          <ac:spMkLst>
            <pc:docMk/>
            <pc:sldMk cId="2999167182" sldId="256"/>
            <ac:spMk id="10" creationId="{4364C879-1404-4203-8E9D-CC5DE0A621A2}"/>
          </ac:spMkLst>
        </pc:spChg>
        <pc:spChg chg="add">
          <ac:chgData name="Liz Poprocki" userId="a593af0f57a0a860" providerId="LiveId" clId="{673A9797-F3EB-4E77-AC32-B2F433A20A1A}" dt="2020-08-25T01:53:26.184" v="6547" actId="26606"/>
          <ac:spMkLst>
            <pc:docMk/>
            <pc:sldMk cId="2999167182" sldId="256"/>
            <ac:spMk id="12" creationId="{84617302-4B0D-4351-A6BB-6F0930D943AC}"/>
          </ac:spMkLst>
        </pc:spChg>
        <pc:spChg chg="add">
          <ac:chgData name="Liz Poprocki" userId="a593af0f57a0a860" providerId="LiveId" clId="{673A9797-F3EB-4E77-AC32-B2F433A20A1A}" dt="2020-08-25T01:53:26.184" v="6547" actId="26606"/>
          <ac:spMkLst>
            <pc:docMk/>
            <pc:sldMk cId="2999167182" sldId="256"/>
            <ac:spMk id="14" creationId="{DA2C7802-C2E0-4218-8F89-8DD7CCD2CD1C}"/>
          </ac:spMkLst>
        </pc:spChg>
        <pc:spChg chg="add">
          <ac:chgData name="Liz Poprocki" userId="a593af0f57a0a860" providerId="LiveId" clId="{673A9797-F3EB-4E77-AC32-B2F433A20A1A}" dt="2020-08-25T01:53:26.184" v="6547" actId="26606"/>
          <ac:spMkLst>
            <pc:docMk/>
            <pc:sldMk cId="2999167182" sldId="256"/>
            <ac:spMk id="16" creationId="{A6D7111A-21E5-4EE9-8A78-10E5530F0116}"/>
          </ac:spMkLst>
        </pc:spChg>
        <pc:spChg chg="add">
          <ac:chgData name="Liz Poprocki" userId="a593af0f57a0a860" providerId="LiveId" clId="{673A9797-F3EB-4E77-AC32-B2F433A20A1A}" dt="2020-08-25T01:53:26.184" v="6547" actId="26606"/>
          <ac:spMkLst>
            <pc:docMk/>
            <pc:sldMk cId="2999167182" sldId="256"/>
            <ac:spMk id="18" creationId="{A3969E80-A77B-49FC-9122-D89AFD5EE118}"/>
          </ac:spMkLst>
        </pc:spChg>
        <pc:spChg chg="add">
          <ac:chgData name="Liz Poprocki" userId="a593af0f57a0a860" providerId="LiveId" clId="{673A9797-F3EB-4E77-AC32-B2F433A20A1A}" dt="2020-08-25T01:53:26.184" v="6547" actId="26606"/>
          <ac:spMkLst>
            <pc:docMk/>
            <pc:sldMk cId="2999167182" sldId="256"/>
            <ac:spMk id="20" creationId="{1849CA57-76BD-4CF2-80BA-D7A46A01B7B1}"/>
          </ac:spMkLst>
        </pc:spChg>
        <pc:spChg chg="add">
          <ac:chgData name="Liz Poprocki" userId="a593af0f57a0a860" providerId="LiveId" clId="{673A9797-F3EB-4E77-AC32-B2F433A20A1A}" dt="2020-08-25T01:53:26.184" v="6547" actId="26606"/>
          <ac:spMkLst>
            <pc:docMk/>
            <pc:sldMk cId="2999167182" sldId="256"/>
            <ac:spMk id="22" creationId="{35E9085E-E730-4768-83D4-6CB7E9897153}"/>
          </ac:spMkLst>
        </pc:spChg>
        <pc:spChg chg="add">
          <ac:chgData name="Liz Poprocki" userId="a593af0f57a0a860" providerId="LiveId" clId="{673A9797-F3EB-4E77-AC32-B2F433A20A1A}" dt="2020-08-25T01:53:26.184" v="6547" actId="26606"/>
          <ac:spMkLst>
            <pc:docMk/>
            <pc:sldMk cId="2999167182" sldId="256"/>
            <ac:spMk id="24" creationId="{973272FE-A474-4CAE-8CA2-BCC8B476C3F4}"/>
          </ac:spMkLst>
        </pc:spChg>
        <pc:spChg chg="add">
          <ac:chgData name="Liz Poprocki" userId="a593af0f57a0a860" providerId="LiveId" clId="{673A9797-F3EB-4E77-AC32-B2F433A20A1A}" dt="2020-08-25T01:53:26.184" v="6547" actId="26606"/>
          <ac:spMkLst>
            <pc:docMk/>
            <pc:sldMk cId="2999167182" sldId="256"/>
            <ac:spMk id="26" creationId="{E07981EA-05A6-437C-88D7-B377B92B031D}"/>
          </ac:spMkLst>
        </pc:spChg>
        <pc:spChg chg="add">
          <ac:chgData name="Liz Poprocki" userId="a593af0f57a0a860" providerId="LiveId" clId="{673A9797-F3EB-4E77-AC32-B2F433A20A1A}" dt="2020-08-25T01:53:26.184" v="6547" actId="26606"/>
          <ac:spMkLst>
            <pc:docMk/>
            <pc:sldMk cId="2999167182" sldId="256"/>
            <ac:spMk id="28" creationId="{15E3C750-986E-4769-B1AE-49289FBEE757}"/>
          </ac:spMkLst>
        </pc:spChg>
      </pc:sldChg>
      <pc:sldChg chg="addSp modSp mod setBg">
        <pc:chgData name="Liz Poprocki" userId="a593af0f57a0a860" providerId="LiveId" clId="{673A9797-F3EB-4E77-AC32-B2F433A20A1A}" dt="2020-09-03T02:17:21.509" v="28820" actId="20577"/>
        <pc:sldMkLst>
          <pc:docMk/>
          <pc:sldMk cId="2359634603" sldId="257"/>
        </pc:sldMkLst>
        <pc:spChg chg="mod">
          <ac:chgData name="Liz Poprocki" userId="a593af0f57a0a860" providerId="LiveId" clId="{673A9797-F3EB-4E77-AC32-B2F433A20A1A}" dt="2020-08-25T01:53:16.194" v="6546" actId="26606"/>
          <ac:spMkLst>
            <pc:docMk/>
            <pc:sldMk cId="2359634603" sldId="257"/>
            <ac:spMk id="2" creationId="{8323BA3B-1DDE-4552-B77E-B8C25738F854}"/>
          </ac:spMkLst>
        </pc:spChg>
        <pc:spChg chg="mod">
          <ac:chgData name="Liz Poprocki" userId="a593af0f57a0a860" providerId="LiveId" clId="{673A9797-F3EB-4E77-AC32-B2F433A20A1A}" dt="2020-09-03T02:17:21.509" v="28820" actId="20577"/>
          <ac:spMkLst>
            <pc:docMk/>
            <pc:sldMk cId="2359634603" sldId="257"/>
            <ac:spMk id="3" creationId="{014B8402-2C5C-4613-BE61-B718E2D85BF1}"/>
          </ac:spMkLst>
        </pc:spChg>
        <pc:spChg chg="add">
          <ac:chgData name="Liz Poprocki" userId="a593af0f57a0a860" providerId="LiveId" clId="{673A9797-F3EB-4E77-AC32-B2F433A20A1A}" dt="2020-08-25T01:53:16.194" v="6546" actId="26606"/>
          <ac:spMkLst>
            <pc:docMk/>
            <pc:sldMk cId="2359634603" sldId="257"/>
            <ac:spMk id="8" creationId="{1BB867FF-FC45-48F7-8104-F89BE54909F1}"/>
          </ac:spMkLst>
        </pc:spChg>
        <pc:spChg chg="add">
          <ac:chgData name="Liz Poprocki" userId="a593af0f57a0a860" providerId="LiveId" clId="{673A9797-F3EB-4E77-AC32-B2F433A20A1A}" dt="2020-08-25T01:53:16.194" v="6546" actId="26606"/>
          <ac:spMkLst>
            <pc:docMk/>
            <pc:sldMk cId="2359634603" sldId="257"/>
            <ac:spMk id="10" creationId="{8BB56887-D0D5-4F0C-9E19-7247EB83C8B7}"/>
          </ac:spMkLst>
        </pc:spChg>
        <pc:spChg chg="add">
          <ac:chgData name="Liz Poprocki" userId="a593af0f57a0a860" providerId="LiveId" clId="{673A9797-F3EB-4E77-AC32-B2F433A20A1A}" dt="2020-08-25T01:53:16.194" v="6546" actId="26606"/>
          <ac:spMkLst>
            <pc:docMk/>
            <pc:sldMk cId="2359634603" sldId="257"/>
            <ac:spMk id="12" creationId="{081E4A58-353D-44AE-B2FC-2A74E2E400F7}"/>
          </ac:spMkLst>
        </pc:spChg>
      </pc:sldChg>
      <pc:sldChg chg="addSp delSp modSp mod setBg setClrOvrMap">
        <pc:chgData name="Liz Poprocki" userId="a593af0f57a0a860" providerId="LiveId" clId="{673A9797-F3EB-4E77-AC32-B2F433A20A1A}" dt="2020-08-25T01:52:55.548" v="6545" actId="1076"/>
        <pc:sldMkLst>
          <pc:docMk/>
          <pc:sldMk cId="815558251" sldId="258"/>
        </pc:sldMkLst>
        <pc:spChg chg="mod">
          <ac:chgData name="Liz Poprocki" userId="a593af0f57a0a860" providerId="LiveId" clId="{673A9797-F3EB-4E77-AC32-B2F433A20A1A}" dt="2020-08-25T01:52:37.066" v="6542" actId="26606"/>
          <ac:spMkLst>
            <pc:docMk/>
            <pc:sldMk cId="815558251" sldId="258"/>
            <ac:spMk id="2" creationId="{FDABB6CF-A61C-443C-A1FC-D68734BB0310}"/>
          </ac:spMkLst>
        </pc:spChg>
        <pc:spChg chg="add del mod">
          <ac:chgData name="Liz Poprocki" userId="a593af0f57a0a860" providerId="LiveId" clId="{673A9797-F3EB-4E77-AC32-B2F433A20A1A}" dt="2020-08-25T01:52:55.548" v="6545" actId="1076"/>
          <ac:spMkLst>
            <pc:docMk/>
            <pc:sldMk cId="815558251" sldId="258"/>
            <ac:spMk id="3" creationId="{1E3FC4CF-592D-4498-8936-665F88D84EAB}"/>
          </ac:spMkLst>
        </pc:spChg>
        <pc:spChg chg="add">
          <ac:chgData name="Liz Poprocki" userId="a593af0f57a0a860" providerId="LiveId" clId="{673A9797-F3EB-4E77-AC32-B2F433A20A1A}" dt="2020-08-25T01:52:37.066" v="6542" actId="26606"/>
          <ac:spMkLst>
            <pc:docMk/>
            <pc:sldMk cId="815558251" sldId="258"/>
            <ac:spMk id="6" creationId="{081E4A58-353D-44AE-B2FC-2A74E2E400F7}"/>
          </ac:spMkLst>
        </pc:spChg>
        <pc:spChg chg="add">
          <ac:chgData name="Liz Poprocki" userId="a593af0f57a0a860" providerId="LiveId" clId="{673A9797-F3EB-4E77-AC32-B2F433A20A1A}" dt="2020-08-25T01:52:37.066" v="6542" actId="26606"/>
          <ac:spMkLst>
            <pc:docMk/>
            <pc:sldMk cId="815558251" sldId="258"/>
            <ac:spMk id="8" creationId="{907EF6B7-1338-4443-8C46-6A318D952DFD}"/>
          </ac:spMkLst>
        </pc:spChg>
        <pc:spChg chg="add del">
          <ac:chgData name="Liz Poprocki" userId="a593af0f57a0a860" providerId="LiveId" clId="{673A9797-F3EB-4E77-AC32-B2F433A20A1A}" dt="2020-08-25T01:51:13.780" v="6529" actId="26606"/>
          <ac:spMkLst>
            <pc:docMk/>
            <pc:sldMk cId="815558251" sldId="258"/>
            <ac:spMk id="9" creationId="{37E32B78-23DD-4E77-8B9C-7779E3BF20C2}"/>
          </ac:spMkLst>
        </pc:spChg>
        <pc:spChg chg="add">
          <ac:chgData name="Liz Poprocki" userId="a593af0f57a0a860" providerId="LiveId" clId="{673A9797-F3EB-4E77-AC32-B2F433A20A1A}" dt="2020-08-25T01:52:37.066" v="6542" actId="26606"/>
          <ac:spMkLst>
            <pc:docMk/>
            <pc:sldMk cId="815558251" sldId="258"/>
            <ac:spMk id="10" creationId="{DAAE4CDD-124C-4DCF-9584-B6033B545DD5}"/>
          </ac:spMkLst>
        </pc:spChg>
        <pc:spChg chg="add del">
          <ac:chgData name="Liz Poprocki" userId="a593af0f57a0a860" providerId="LiveId" clId="{673A9797-F3EB-4E77-AC32-B2F433A20A1A}" dt="2020-08-25T01:51:16.486" v="6531" actId="26606"/>
          <ac:spMkLst>
            <pc:docMk/>
            <pc:sldMk cId="815558251" sldId="258"/>
            <ac:spMk id="11" creationId="{F0F47199-4BA7-4321-AD8B-750D19B9D3FE}"/>
          </ac:spMkLst>
        </pc:spChg>
        <pc:spChg chg="add del">
          <ac:chgData name="Liz Poprocki" userId="a593af0f57a0a860" providerId="LiveId" clId="{673A9797-F3EB-4E77-AC32-B2F433A20A1A}" dt="2020-08-25T01:52:29.098" v="6541" actId="26606"/>
          <ac:spMkLst>
            <pc:docMk/>
            <pc:sldMk cId="815558251" sldId="258"/>
            <ac:spMk id="13" creationId="{A580F890-B085-4E95-96AA-55AEBEC5CE6E}"/>
          </ac:spMkLst>
        </pc:spChg>
        <pc:spChg chg="add del">
          <ac:chgData name="Liz Poprocki" userId="a593af0f57a0a860" providerId="LiveId" clId="{673A9797-F3EB-4E77-AC32-B2F433A20A1A}" dt="2020-08-25T01:52:29.098" v="6541" actId="26606"/>
          <ac:spMkLst>
            <pc:docMk/>
            <pc:sldMk cId="815558251" sldId="258"/>
            <ac:spMk id="14" creationId="{2B566528-1B12-4246-9431-5C2D7D081168}"/>
          </ac:spMkLst>
        </pc:spChg>
        <pc:spChg chg="add del">
          <ac:chgData name="Liz Poprocki" userId="a593af0f57a0a860" providerId="LiveId" clId="{673A9797-F3EB-4E77-AC32-B2F433A20A1A}" dt="2020-08-25T01:52:29.098" v="6541" actId="26606"/>
          <ac:spMkLst>
            <pc:docMk/>
            <pc:sldMk cId="815558251" sldId="258"/>
            <ac:spMk id="15" creationId="{D3F51FEB-38FB-4F6C-9F7B-2F2AFAB65463}"/>
          </ac:spMkLst>
        </pc:spChg>
        <pc:spChg chg="add del">
          <ac:chgData name="Liz Poprocki" userId="a593af0f57a0a860" providerId="LiveId" clId="{673A9797-F3EB-4E77-AC32-B2F433A20A1A}" dt="2020-08-25T01:52:29.098" v="6541" actId="26606"/>
          <ac:spMkLst>
            <pc:docMk/>
            <pc:sldMk cId="815558251" sldId="258"/>
            <ac:spMk id="16" creationId="{2E80C965-DB6D-4F81-9E9E-B027384D0BD6}"/>
          </ac:spMkLst>
        </pc:spChg>
        <pc:spChg chg="add del">
          <ac:chgData name="Liz Poprocki" userId="a593af0f57a0a860" providerId="LiveId" clId="{673A9797-F3EB-4E77-AC32-B2F433A20A1A}" dt="2020-08-25T01:52:29.098" v="6541" actId="26606"/>
          <ac:spMkLst>
            <pc:docMk/>
            <pc:sldMk cId="815558251" sldId="258"/>
            <ac:spMk id="17" creationId="{1E547BA6-BAE0-43BB-A7CA-60F69CE252F0}"/>
          </ac:spMkLst>
        </pc:spChg>
        <pc:spChg chg="add del">
          <ac:chgData name="Liz Poprocki" userId="a593af0f57a0a860" providerId="LiveId" clId="{673A9797-F3EB-4E77-AC32-B2F433A20A1A}" dt="2020-08-25T01:51:56.562" v="6538" actId="26606"/>
          <ac:spMkLst>
            <pc:docMk/>
            <pc:sldMk cId="815558251" sldId="258"/>
            <ac:spMk id="24" creationId="{D2FD2338-15D7-4C18-8A7D-01C27C878644}"/>
          </ac:spMkLst>
        </pc:spChg>
        <pc:spChg chg="add del">
          <ac:chgData name="Liz Poprocki" userId="a593af0f57a0a860" providerId="LiveId" clId="{673A9797-F3EB-4E77-AC32-B2F433A20A1A}" dt="2020-08-25T01:51:50.223" v="6536" actId="26606"/>
          <ac:spMkLst>
            <pc:docMk/>
            <pc:sldMk cId="815558251" sldId="258"/>
            <ac:spMk id="25" creationId="{C5E6CFF1-2F42-4E10-9A97-F116F46F53FE}"/>
          </ac:spMkLst>
        </pc:spChg>
        <pc:spChg chg="add del">
          <ac:chgData name="Liz Poprocki" userId="a593af0f57a0a860" providerId="LiveId" clId="{673A9797-F3EB-4E77-AC32-B2F433A20A1A}" dt="2020-08-25T01:51:56.562" v="6538" actId="26606"/>
          <ac:spMkLst>
            <pc:docMk/>
            <pc:sldMk cId="815558251" sldId="258"/>
            <ac:spMk id="28" creationId="{02F5FFC2-6527-4F0E-BD4D-D0556D98B04D}"/>
          </ac:spMkLst>
        </pc:spChg>
        <pc:spChg chg="add del">
          <ac:chgData name="Liz Poprocki" userId="a593af0f57a0a860" providerId="LiveId" clId="{673A9797-F3EB-4E77-AC32-B2F433A20A1A}" dt="2020-08-25T01:52:24.805" v="6540" actId="26606"/>
          <ac:spMkLst>
            <pc:docMk/>
            <pc:sldMk cId="815558251" sldId="258"/>
            <ac:spMk id="31" creationId="{9228552E-C8B1-4A80-8448-0787CE0FC704}"/>
          </ac:spMkLst>
        </pc:spChg>
        <pc:graphicFrameChg chg="add del">
          <ac:chgData name="Liz Poprocki" userId="a593af0f57a0a860" providerId="LiveId" clId="{673A9797-F3EB-4E77-AC32-B2F433A20A1A}" dt="2020-08-25T01:51:13.780" v="6529" actId="26606"/>
          <ac:graphicFrameMkLst>
            <pc:docMk/>
            <pc:sldMk cId="815558251" sldId="258"/>
            <ac:graphicFrameMk id="5" creationId="{F7C0ACFD-F76F-4153-A174-8A096A78DBD4}"/>
          </ac:graphicFrameMkLst>
        </pc:graphicFrameChg>
        <pc:graphicFrameChg chg="add del">
          <ac:chgData name="Liz Poprocki" userId="a593af0f57a0a860" providerId="LiveId" clId="{673A9797-F3EB-4E77-AC32-B2F433A20A1A}" dt="2020-08-25T01:51:16.486" v="6531" actId="26606"/>
          <ac:graphicFrameMkLst>
            <pc:docMk/>
            <pc:sldMk cId="815558251" sldId="258"/>
            <ac:graphicFrameMk id="12" creationId="{21F4D88C-7D8D-4783-9EC6-F5A91B1ECBD1}"/>
          </ac:graphicFrameMkLst>
        </pc:graphicFrameChg>
        <pc:graphicFrameChg chg="add del mod">
          <ac:chgData name="Liz Poprocki" userId="a593af0f57a0a860" providerId="LiveId" clId="{673A9797-F3EB-4E77-AC32-B2F433A20A1A}" dt="2020-08-25T01:52:29.098" v="6541" actId="26606"/>
          <ac:graphicFrameMkLst>
            <pc:docMk/>
            <pc:sldMk cId="815558251" sldId="258"/>
            <ac:graphicFrameMk id="18" creationId="{E3B38687-21CC-433F-BCAE-CA5391F92A7F}"/>
          </ac:graphicFrameMkLst>
        </pc:graphicFrameChg>
        <pc:graphicFrameChg chg="add del">
          <ac:chgData name="Liz Poprocki" userId="a593af0f57a0a860" providerId="LiveId" clId="{673A9797-F3EB-4E77-AC32-B2F433A20A1A}" dt="2020-08-25T01:51:50.223" v="6536" actId="26606"/>
          <ac:graphicFrameMkLst>
            <pc:docMk/>
            <pc:sldMk cId="815558251" sldId="258"/>
            <ac:graphicFrameMk id="20" creationId="{D8296E4B-E640-4F85-9B89-ADCFEC8C5CAB}"/>
          </ac:graphicFrameMkLst>
        </pc:graphicFrameChg>
        <pc:graphicFrameChg chg="add del">
          <ac:chgData name="Liz Poprocki" userId="a593af0f57a0a860" providerId="LiveId" clId="{673A9797-F3EB-4E77-AC32-B2F433A20A1A}" dt="2020-08-25T01:51:56.562" v="6538" actId="26606"/>
          <ac:graphicFrameMkLst>
            <pc:docMk/>
            <pc:sldMk cId="815558251" sldId="258"/>
            <ac:graphicFrameMk id="29" creationId="{D46256DD-07A6-4F0C-8D2A-2E18C8192BD0}"/>
          </ac:graphicFrameMkLst>
        </pc:graphicFrameChg>
        <pc:graphicFrameChg chg="add del">
          <ac:chgData name="Liz Poprocki" userId="a593af0f57a0a860" providerId="LiveId" clId="{673A9797-F3EB-4E77-AC32-B2F433A20A1A}" dt="2020-08-25T01:52:24.805" v="6540" actId="26606"/>
          <ac:graphicFrameMkLst>
            <pc:docMk/>
            <pc:sldMk cId="815558251" sldId="258"/>
            <ac:graphicFrameMk id="33" creationId="{56A96883-8408-4A5E-811F-47E228D8900B}"/>
          </ac:graphicFrameMkLst>
        </pc:graphicFrameChg>
        <pc:picChg chg="add del">
          <ac:chgData name="Liz Poprocki" userId="a593af0f57a0a860" providerId="LiveId" clId="{673A9797-F3EB-4E77-AC32-B2F433A20A1A}" dt="2020-08-25T01:51:50.223" v="6536" actId="26606"/>
          <ac:picMkLst>
            <pc:docMk/>
            <pc:sldMk cId="815558251" sldId="258"/>
            <ac:picMk id="21" creationId="{C262D40B-9269-4641-A888-D56A13B69C47}"/>
          </ac:picMkLst>
        </pc:picChg>
        <pc:picChg chg="add del">
          <ac:chgData name="Liz Poprocki" userId="a593af0f57a0a860" providerId="LiveId" clId="{673A9797-F3EB-4E77-AC32-B2F433A20A1A}" dt="2020-08-25T01:51:56.562" v="6538" actId="26606"/>
          <ac:picMkLst>
            <pc:docMk/>
            <pc:sldMk cId="815558251" sldId="258"/>
            <ac:picMk id="26" creationId="{C129C922-12D1-401C-8095-86D765C28BF9}"/>
          </ac:picMkLst>
        </pc:picChg>
        <pc:picChg chg="add del">
          <ac:chgData name="Liz Poprocki" userId="a593af0f57a0a860" providerId="LiveId" clId="{673A9797-F3EB-4E77-AC32-B2F433A20A1A}" dt="2020-08-25T01:52:24.805" v="6540" actId="26606"/>
          <ac:picMkLst>
            <pc:docMk/>
            <pc:sldMk cId="815558251" sldId="258"/>
            <ac:picMk id="32" creationId="{66003C5F-EB63-457E-974F-92583813F94C}"/>
          </ac:picMkLst>
        </pc:picChg>
        <pc:cxnChg chg="add del">
          <ac:chgData name="Liz Poprocki" userId="a593af0f57a0a860" providerId="LiveId" clId="{673A9797-F3EB-4E77-AC32-B2F433A20A1A}" dt="2020-08-25T01:51:50.223" v="6536" actId="26606"/>
          <ac:cxnSpMkLst>
            <pc:docMk/>
            <pc:sldMk cId="815558251" sldId="258"/>
            <ac:cxnSpMk id="27" creationId="{67182200-4859-4C8D-BCBB-55B245C28BA3}"/>
          </ac:cxnSpMkLst>
        </pc:cxnChg>
      </pc:sldChg>
      <pc:sldChg chg="addSp delSp modSp mod setBg">
        <pc:chgData name="Liz Poprocki" userId="a593af0f57a0a860" providerId="LiveId" clId="{673A9797-F3EB-4E77-AC32-B2F433A20A1A}" dt="2020-08-25T01:54:00.755" v="6549" actId="21"/>
        <pc:sldMkLst>
          <pc:docMk/>
          <pc:sldMk cId="3947932364" sldId="259"/>
        </pc:sldMkLst>
        <pc:spChg chg="mod ord">
          <ac:chgData name="Liz Poprocki" userId="a593af0f57a0a860" providerId="LiveId" clId="{673A9797-F3EB-4E77-AC32-B2F433A20A1A}" dt="2020-08-25T01:53:53.365" v="6548" actId="26606"/>
          <ac:spMkLst>
            <pc:docMk/>
            <pc:sldMk cId="3947932364" sldId="259"/>
            <ac:spMk id="2" creationId="{D1F53DE1-D80D-4B62-85D1-535AE37647B3}"/>
          </ac:spMkLst>
        </pc:spChg>
        <pc:spChg chg="del mod">
          <ac:chgData name="Liz Poprocki" userId="a593af0f57a0a860" providerId="LiveId" clId="{673A9797-F3EB-4E77-AC32-B2F433A20A1A}" dt="2020-08-25T01:54:00.755" v="6549" actId="21"/>
          <ac:spMkLst>
            <pc:docMk/>
            <pc:sldMk cId="3947932364" sldId="259"/>
            <ac:spMk id="3" creationId="{26747561-04D7-4AD2-9F77-2FAC9B7D4EEA}"/>
          </ac:spMkLst>
        </pc:spChg>
        <pc:spChg chg="add">
          <ac:chgData name="Liz Poprocki" userId="a593af0f57a0a860" providerId="LiveId" clId="{673A9797-F3EB-4E77-AC32-B2F433A20A1A}" dt="2020-08-25T01:53:53.365" v="6548" actId="26606"/>
          <ac:spMkLst>
            <pc:docMk/>
            <pc:sldMk cId="3947932364" sldId="259"/>
            <ac:spMk id="8" creationId="{88294908-8B00-4F58-BBBA-20F71A40AA9E}"/>
          </ac:spMkLst>
        </pc:spChg>
        <pc:spChg chg="add">
          <ac:chgData name="Liz Poprocki" userId="a593af0f57a0a860" providerId="LiveId" clId="{673A9797-F3EB-4E77-AC32-B2F433A20A1A}" dt="2020-08-25T01:53:53.365" v="6548" actId="26606"/>
          <ac:spMkLst>
            <pc:docMk/>
            <pc:sldMk cId="3947932364" sldId="259"/>
            <ac:spMk id="10" creationId="{4364C879-1404-4203-8E9D-CC5DE0A621A2}"/>
          </ac:spMkLst>
        </pc:spChg>
        <pc:spChg chg="add">
          <ac:chgData name="Liz Poprocki" userId="a593af0f57a0a860" providerId="LiveId" clId="{673A9797-F3EB-4E77-AC32-B2F433A20A1A}" dt="2020-08-25T01:53:53.365" v="6548" actId="26606"/>
          <ac:spMkLst>
            <pc:docMk/>
            <pc:sldMk cId="3947932364" sldId="259"/>
            <ac:spMk id="12" creationId="{84617302-4B0D-4351-A6BB-6F0930D943AC}"/>
          </ac:spMkLst>
        </pc:spChg>
        <pc:spChg chg="add">
          <ac:chgData name="Liz Poprocki" userId="a593af0f57a0a860" providerId="LiveId" clId="{673A9797-F3EB-4E77-AC32-B2F433A20A1A}" dt="2020-08-25T01:53:53.365" v="6548" actId="26606"/>
          <ac:spMkLst>
            <pc:docMk/>
            <pc:sldMk cId="3947932364" sldId="259"/>
            <ac:spMk id="14" creationId="{DA2C7802-C2E0-4218-8F89-8DD7CCD2CD1C}"/>
          </ac:spMkLst>
        </pc:spChg>
        <pc:spChg chg="add">
          <ac:chgData name="Liz Poprocki" userId="a593af0f57a0a860" providerId="LiveId" clId="{673A9797-F3EB-4E77-AC32-B2F433A20A1A}" dt="2020-08-25T01:53:53.365" v="6548" actId="26606"/>
          <ac:spMkLst>
            <pc:docMk/>
            <pc:sldMk cId="3947932364" sldId="259"/>
            <ac:spMk id="16" creationId="{A6D7111A-21E5-4EE9-8A78-10E5530F0116}"/>
          </ac:spMkLst>
        </pc:spChg>
        <pc:spChg chg="add">
          <ac:chgData name="Liz Poprocki" userId="a593af0f57a0a860" providerId="LiveId" clId="{673A9797-F3EB-4E77-AC32-B2F433A20A1A}" dt="2020-08-25T01:53:53.365" v="6548" actId="26606"/>
          <ac:spMkLst>
            <pc:docMk/>
            <pc:sldMk cId="3947932364" sldId="259"/>
            <ac:spMk id="18" creationId="{A3969E80-A77B-49FC-9122-D89AFD5EE118}"/>
          </ac:spMkLst>
        </pc:spChg>
        <pc:spChg chg="add">
          <ac:chgData name="Liz Poprocki" userId="a593af0f57a0a860" providerId="LiveId" clId="{673A9797-F3EB-4E77-AC32-B2F433A20A1A}" dt="2020-08-25T01:53:53.365" v="6548" actId="26606"/>
          <ac:spMkLst>
            <pc:docMk/>
            <pc:sldMk cId="3947932364" sldId="259"/>
            <ac:spMk id="20" creationId="{1849CA57-76BD-4CF2-80BA-D7A46A01B7B1}"/>
          </ac:spMkLst>
        </pc:spChg>
        <pc:spChg chg="add">
          <ac:chgData name="Liz Poprocki" userId="a593af0f57a0a860" providerId="LiveId" clId="{673A9797-F3EB-4E77-AC32-B2F433A20A1A}" dt="2020-08-25T01:53:53.365" v="6548" actId="26606"/>
          <ac:spMkLst>
            <pc:docMk/>
            <pc:sldMk cId="3947932364" sldId="259"/>
            <ac:spMk id="22" creationId="{35E9085E-E730-4768-83D4-6CB7E9897153}"/>
          </ac:spMkLst>
        </pc:spChg>
        <pc:spChg chg="add">
          <ac:chgData name="Liz Poprocki" userId="a593af0f57a0a860" providerId="LiveId" clId="{673A9797-F3EB-4E77-AC32-B2F433A20A1A}" dt="2020-08-25T01:53:53.365" v="6548" actId="26606"/>
          <ac:spMkLst>
            <pc:docMk/>
            <pc:sldMk cId="3947932364" sldId="259"/>
            <ac:spMk id="24" creationId="{973272FE-A474-4CAE-8CA2-BCC8B476C3F4}"/>
          </ac:spMkLst>
        </pc:spChg>
        <pc:spChg chg="add">
          <ac:chgData name="Liz Poprocki" userId="a593af0f57a0a860" providerId="LiveId" clId="{673A9797-F3EB-4E77-AC32-B2F433A20A1A}" dt="2020-08-25T01:53:53.365" v="6548" actId="26606"/>
          <ac:spMkLst>
            <pc:docMk/>
            <pc:sldMk cId="3947932364" sldId="259"/>
            <ac:spMk id="26" creationId="{E07981EA-05A6-437C-88D7-B377B92B031D}"/>
          </ac:spMkLst>
        </pc:spChg>
        <pc:spChg chg="add">
          <ac:chgData name="Liz Poprocki" userId="a593af0f57a0a860" providerId="LiveId" clId="{673A9797-F3EB-4E77-AC32-B2F433A20A1A}" dt="2020-08-25T01:53:53.365" v="6548" actId="26606"/>
          <ac:spMkLst>
            <pc:docMk/>
            <pc:sldMk cId="3947932364" sldId="259"/>
            <ac:spMk id="28" creationId="{15E3C750-986E-4769-B1AE-49289FBEE757}"/>
          </ac:spMkLst>
        </pc:spChg>
      </pc:sldChg>
      <pc:sldChg chg="addSp modSp mod ord setBg">
        <pc:chgData name="Liz Poprocki" userId="a593af0f57a0a860" providerId="LiveId" clId="{673A9797-F3EB-4E77-AC32-B2F433A20A1A}" dt="2020-08-25T02:17:07.906" v="7535" actId="20577"/>
        <pc:sldMkLst>
          <pc:docMk/>
          <pc:sldMk cId="1966797860" sldId="260"/>
        </pc:sldMkLst>
        <pc:spChg chg="mod">
          <ac:chgData name="Liz Poprocki" userId="a593af0f57a0a860" providerId="LiveId" clId="{673A9797-F3EB-4E77-AC32-B2F433A20A1A}" dt="2020-08-25T01:54:24.926" v="6550" actId="26606"/>
          <ac:spMkLst>
            <pc:docMk/>
            <pc:sldMk cId="1966797860" sldId="260"/>
            <ac:spMk id="2" creationId="{A3D48FB5-9979-4B26-9429-15F2F59D49C3}"/>
          </ac:spMkLst>
        </pc:spChg>
        <pc:spChg chg="mod">
          <ac:chgData name="Liz Poprocki" userId="a593af0f57a0a860" providerId="LiveId" clId="{673A9797-F3EB-4E77-AC32-B2F433A20A1A}" dt="2020-08-25T02:17:07.906" v="7535" actId="20577"/>
          <ac:spMkLst>
            <pc:docMk/>
            <pc:sldMk cId="1966797860" sldId="260"/>
            <ac:spMk id="3" creationId="{49ACF8F1-9571-42E8-8888-AB178C13D9C3}"/>
          </ac:spMkLst>
        </pc:spChg>
        <pc:spChg chg="add">
          <ac:chgData name="Liz Poprocki" userId="a593af0f57a0a860" providerId="LiveId" clId="{673A9797-F3EB-4E77-AC32-B2F433A20A1A}" dt="2020-08-25T01:54:24.926" v="6550" actId="26606"/>
          <ac:spMkLst>
            <pc:docMk/>
            <pc:sldMk cId="1966797860" sldId="260"/>
            <ac:spMk id="8" creationId="{76EFD3D9-44F0-4267-BCC1-1613E79D8274}"/>
          </ac:spMkLst>
        </pc:spChg>
        <pc:spChg chg="add">
          <ac:chgData name="Liz Poprocki" userId="a593af0f57a0a860" providerId="LiveId" clId="{673A9797-F3EB-4E77-AC32-B2F433A20A1A}" dt="2020-08-25T01:54:24.926" v="6550" actId="26606"/>
          <ac:spMkLst>
            <pc:docMk/>
            <pc:sldMk cId="1966797860" sldId="260"/>
            <ac:spMk id="10" creationId="{A779A851-95D6-41AF-937A-B0E4B7F6FA8D}"/>
          </ac:spMkLst>
        </pc:spChg>
        <pc:spChg chg="add">
          <ac:chgData name="Liz Poprocki" userId="a593af0f57a0a860" providerId="LiveId" clId="{673A9797-F3EB-4E77-AC32-B2F433A20A1A}" dt="2020-08-25T01:54:24.926" v="6550" actId="26606"/>
          <ac:spMkLst>
            <pc:docMk/>
            <pc:sldMk cId="1966797860" sldId="260"/>
            <ac:spMk id="12" creationId="{953FB2E7-B6CB-429C-81EB-D9516D6D5C8D}"/>
          </ac:spMkLst>
        </pc:spChg>
        <pc:spChg chg="add">
          <ac:chgData name="Liz Poprocki" userId="a593af0f57a0a860" providerId="LiveId" clId="{673A9797-F3EB-4E77-AC32-B2F433A20A1A}" dt="2020-08-25T01:54:24.926" v="6550" actId="26606"/>
          <ac:spMkLst>
            <pc:docMk/>
            <pc:sldMk cId="1966797860" sldId="260"/>
            <ac:spMk id="14" creationId="{2EC40DB1-B719-4A13-9A4D-0966B4B27866}"/>
          </ac:spMkLst>
        </pc:spChg>
        <pc:spChg chg="add">
          <ac:chgData name="Liz Poprocki" userId="a593af0f57a0a860" providerId="LiveId" clId="{673A9797-F3EB-4E77-AC32-B2F433A20A1A}" dt="2020-08-25T01:54:24.926" v="6550" actId="26606"/>
          <ac:spMkLst>
            <pc:docMk/>
            <pc:sldMk cId="1966797860" sldId="260"/>
            <ac:spMk id="16" creationId="{82211336-CFF3-412D-868A-6679C1004C45}"/>
          </ac:spMkLst>
        </pc:spChg>
      </pc:sldChg>
      <pc:sldChg chg="addSp modSp mod setBg">
        <pc:chgData name="Liz Poprocki" userId="a593af0f57a0a860" providerId="LiveId" clId="{673A9797-F3EB-4E77-AC32-B2F433A20A1A}" dt="2020-08-25T01:50:43.988" v="6527" actId="26606"/>
        <pc:sldMkLst>
          <pc:docMk/>
          <pc:sldMk cId="1362151220" sldId="261"/>
        </pc:sldMkLst>
        <pc:spChg chg="mod">
          <ac:chgData name="Liz Poprocki" userId="a593af0f57a0a860" providerId="LiveId" clId="{673A9797-F3EB-4E77-AC32-B2F433A20A1A}" dt="2020-08-25T01:50:43.988" v="6527" actId="26606"/>
          <ac:spMkLst>
            <pc:docMk/>
            <pc:sldMk cId="1362151220" sldId="261"/>
            <ac:spMk id="2" creationId="{AFAA60C0-FD5D-4034-9EA4-1038697BABDE}"/>
          </ac:spMkLst>
        </pc:spChg>
        <pc:spChg chg="mod">
          <ac:chgData name="Liz Poprocki" userId="a593af0f57a0a860" providerId="LiveId" clId="{673A9797-F3EB-4E77-AC32-B2F433A20A1A}" dt="2020-08-25T01:50:43.988" v="6527" actId="26606"/>
          <ac:spMkLst>
            <pc:docMk/>
            <pc:sldMk cId="1362151220" sldId="261"/>
            <ac:spMk id="3" creationId="{BCDB072C-E3E0-4E81-A84F-420C91BFE8BA}"/>
          </ac:spMkLst>
        </pc:spChg>
        <pc:spChg chg="add">
          <ac:chgData name="Liz Poprocki" userId="a593af0f57a0a860" providerId="LiveId" clId="{673A9797-F3EB-4E77-AC32-B2F433A20A1A}" dt="2020-08-25T01:50:43.988" v="6527" actId="26606"/>
          <ac:spMkLst>
            <pc:docMk/>
            <pc:sldMk cId="1362151220" sldId="261"/>
            <ac:spMk id="8" creationId="{7CB4857B-ED7C-444D-9F04-2F885114A1C2}"/>
          </ac:spMkLst>
        </pc:spChg>
        <pc:spChg chg="add">
          <ac:chgData name="Liz Poprocki" userId="a593af0f57a0a860" providerId="LiveId" clId="{673A9797-F3EB-4E77-AC32-B2F433A20A1A}" dt="2020-08-25T01:50:43.988" v="6527" actId="26606"/>
          <ac:spMkLst>
            <pc:docMk/>
            <pc:sldMk cId="1362151220" sldId="261"/>
            <ac:spMk id="10" creationId="{D18046FB-44EA-4FD8-A585-EA09A319B2D0}"/>
          </ac:spMkLst>
        </pc:spChg>
        <pc:spChg chg="add">
          <ac:chgData name="Liz Poprocki" userId="a593af0f57a0a860" providerId="LiveId" clId="{673A9797-F3EB-4E77-AC32-B2F433A20A1A}" dt="2020-08-25T01:50:43.988" v="6527" actId="26606"/>
          <ac:spMkLst>
            <pc:docMk/>
            <pc:sldMk cId="1362151220" sldId="261"/>
            <ac:spMk id="12" creationId="{479F5F2B-8B58-4140-AE6A-51F6C67B18D9}"/>
          </ac:spMkLst>
        </pc:spChg>
      </pc:sldChg>
      <pc:sldChg chg="addSp delSp modSp mod setBg setClrOvrMap">
        <pc:chgData name="Liz Poprocki" userId="a593af0f57a0a860" providerId="LiveId" clId="{673A9797-F3EB-4E77-AC32-B2F433A20A1A}" dt="2020-08-25T02:26:15.605" v="7941" actId="20577"/>
        <pc:sldMkLst>
          <pc:docMk/>
          <pc:sldMk cId="1280728963" sldId="262"/>
        </pc:sldMkLst>
        <pc:spChg chg="mod">
          <ac:chgData name="Liz Poprocki" userId="a593af0f57a0a860" providerId="LiveId" clId="{673A9797-F3EB-4E77-AC32-B2F433A20A1A}" dt="2020-08-25T02:24:04.585" v="7814" actId="26606"/>
          <ac:spMkLst>
            <pc:docMk/>
            <pc:sldMk cId="1280728963" sldId="262"/>
            <ac:spMk id="2" creationId="{F453F021-BD51-4801-AFDC-AF2515A3CB37}"/>
          </ac:spMkLst>
        </pc:spChg>
        <pc:spChg chg="mod ord">
          <ac:chgData name="Liz Poprocki" userId="a593af0f57a0a860" providerId="LiveId" clId="{673A9797-F3EB-4E77-AC32-B2F433A20A1A}" dt="2020-08-25T02:26:15.605" v="7941" actId="20577"/>
          <ac:spMkLst>
            <pc:docMk/>
            <pc:sldMk cId="1280728963" sldId="262"/>
            <ac:spMk id="3" creationId="{F28D2640-6BB0-476A-9246-4EC549E1477B}"/>
          </ac:spMkLst>
        </pc:spChg>
        <pc:spChg chg="add del">
          <ac:chgData name="Liz Poprocki" userId="a593af0f57a0a860" providerId="LiveId" clId="{673A9797-F3EB-4E77-AC32-B2F433A20A1A}" dt="2020-08-25T02:24:04.585" v="7814" actId="26606"/>
          <ac:spMkLst>
            <pc:docMk/>
            <pc:sldMk cId="1280728963" sldId="262"/>
            <ac:spMk id="8" creationId="{C7FA33FF-088D-4F16-95A2-2C64D353DEA8}"/>
          </ac:spMkLst>
        </pc:spChg>
        <pc:spChg chg="add del">
          <ac:chgData name="Liz Poprocki" userId="a593af0f57a0a860" providerId="LiveId" clId="{673A9797-F3EB-4E77-AC32-B2F433A20A1A}" dt="2020-08-25T02:24:04.585" v="7814" actId="26606"/>
          <ac:spMkLst>
            <pc:docMk/>
            <pc:sldMk cId="1280728963" sldId="262"/>
            <ac:spMk id="10" creationId="{A376EFB1-01CF-419F-ABF1-2AF02BBFCBD1}"/>
          </ac:spMkLst>
        </pc:spChg>
        <pc:spChg chg="add del">
          <ac:chgData name="Liz Poprocki" userId="a593af0f57a0a860" providerId="LiveId" clId="{673A9797-F3EB-4E77-AC32-B2F433A20A1A}" dt="2020-08-25T02:24:04.585" v="7814" actId="26606"/>
          <ac:spMkLst>
            <pc:docMk/>
            <pc:sldMk cId="1280728963" sldId="262"/>
            <ac:spMk id="12" creationId="{FF9DEA15-78BD-4750-AA18-B9F28A6D5AB8}"/>
          </ac:spMkLst>
        </pc:spChg>
        <pc:spChg chg="add del">
          <ac:chgData name="Liz Poprocki" userId="a593af0f57a0a860" providerId="LiveId" clId="{673A9797-F3EB-4E77-AC32-B2F433A20A1A}" dt="2020-08-25T02:24:04.557" v="7813" actId="26606"/>
          <ac:spMkLst>
            <pc:docMk/>
            <pc:sldMk cId="1280728963" sldId="262"/>
            <ac:spMk id="71" creationId="{A9D6EEA4-51EF-4796-BE5B-F3EB11F23ED7}"/>
          </ac:spMkLst>
        </pc:spChg>
        <pc:spChg chg="add">
          <ac:chgData name="Liz Poprocki" userId="a593af0f57a0a860" providerId="LiveId" clId="{673A9797-F3EB-4E77-AC32-B2F433A20A1A}" dt="2020-08-25T02:24:04.585" v="7814" actId="26606"/>
          <ac:spMkLst>
            <pc:docMk/>
            <pc:sldMk cId="1280728963" sldId="262"/>
            <ac:spMk id="73" creationId="{95C8260E-968F-44E8-A823-ABB431311926}"/>
          </ac:spMkLst>
        </pc:spChg>
        <pc:spChg chg="add">
          <ac:chgData name="Liz Poprocki" userId="a593af0f57a0a860" providerId="LiveId" clId="{673A9797-F3EB-4E77-AC32-B2F433A20A1A}" dt="2020-08-25T02:24:04.585" v="7814" actId="26606"/>
          <ac:spMkLst>
            <pc:docMk/>
            <pc:sldMk cId="1280728963" sldId="262"/>
            <ac:spMk id="75" creationId="{2C1BBA94-3F40-40AA-8BB9-E69E25E537C1}"/>
          </ac:spMkLst>
        </pc:spChg>
        <pc:spChg chg="add">
          <ac:chgData name="Liz Poprocki" userId="a593af0f57a0a860" providerId="LiveId" clId="{673A9797-F3EB-4E77-AC32-B2F433A20A1A}" dt="2020-08-25T02:24:04.585" v="7814" actId="26606"/>
          <ac:spMkLst>
            <pc:docMk/>
            <pc:sldMk cId="1280728963" sldId="262"/>
            <ac:spMk id="77" creationId="{FE43805F-24A6-46A4-B19B-54F28347355C}"/>
          </ac:spMkLst>
        </pc:spChg>
        <pc:spChg chg="add">
          <ac:chgData name="Liz Poprocki" userId="a593af0f57a0a860" providerId="LiveId" clId="{673A9797-F3EB-4E77-AC32-B2F433A20A1A}" dt="2020-08-25T02:24:04.585" v="7814" actId="26606"/>
          <ac:spMkLst>
            <pc:docMk/>
            <pc:sldMk cId="1280728963" sldId="262"/>
            <ac:spMk id="2052" creationId="{7FEAE179-C525-48F3-AD47-0E9E2B6F2E2E}"/>
          </ac:spMkLst>
        </pc:spChg>
        <pc:picChg chg="add mod ord">
          <ac:chgData name="Liz Poprocki" userId="a593af0f57a0a860" providerId="LiveId" clId="{673A9797-F3EB-4E77-AC32-B2F433A20A1A}" dt="2020-08-25T02:24:04.585" v="7814" actId="26606"/>
          <ac:picMkLst>
            <pc:docMk/>
            <pc:sldMk cId="1280728963" sldId="262"/>
            <ac:picMk id="2050" creationId="{453FF8EB-FE11-4C4E-94FF-E3CFBAC53AC4}"/>
          </ac:picMkLst>
        </pc:picChg>
      </pc:sldChg>
      <pc:sldChg chg="addSp delSp modSp mod setBg">
        <pc:chgData name="Liz Poprocki" userId="a593af0f57a0a860" providerId="LiveId" clId="{673A9797-F3EB-4E77-AC32-B2F433A20A1A}" dt="2020-08-25T01:55:07.161" v="6554" actId="21"/>
        <pc:sldMkLst>
          <pc:docMk/>
          <pc:sldMk cId="3814549255" sldId="263"/>
        </pc:sldMkLst>
        <pc:spChg chg="mod ord">
          <ac:chgData name="Liz Poprocki" userId="a593af0f57a0a860" providerId="LiveId" clId="{673A9797-F3EB-4E77-AC32-B2F433A20A1A}" dt="2020-08-25T01:55:01.210" v="6553" actId="26606"/>
          <ac:spMkLst>
            <pc:docMk/>
            <pc:sldMk cId="3814549255" sldId="263"/>
            <ac:spMk id="2" creationId="{8BAC244F-268F-45DB-B7F0-15B651F1BAB8}"/>
          </ac:spMkLst>
        </pc:spChg>
        <pc:spChg chg="del mod">
          <ac:chgData name="Liz Poprocki" userId="a593af0f57a0a860" providerId="LiveId" clId="{673A9797-F3EB-4E77-AC32-B2F433A20A1A}" dt="2020-08-25T01:55:07.161" v="6554" actId="21"/>
          <ac:spMkLst>
            <pc:docMk/>
            <pc:sldMk cId="3814549255" sldId="263"/>
            <ac:spMk id="3" creationId="{70209B43-DDAF-4FAE-9DC8-685F74F3BEC3}"/>
          </ac:spMkLst>
        </pc:spChg>
        <pc:spChg chg="add">
          <ac:chgData name="Liz Poprocki" userId="a593af0f57a0a860" providerId="LiveId" clId="{673A9797-F3EB-4E77-AC32-B2F433A20A1A}" dt="2020-08-25T01:55:01.210" v="6553" actId="26606"/>
          <ac:spMkLst>
            <pc:docMk/>
            <pc:sldMk cId="3814549255" sldId="263"/>
            <ac:spMk id="8" creationId="{88294908-8B00-4F58-BBBA-20F71A40AA9E}"/>
          </ac:spMkLst>
        </pc:spChg>
        <pc:spChg chg="add">
          <ac:chgData name="Liz Poprocki" userId="a593af0f57a0a860" providerId="LiveId" clId="{673A9797-F3EB-4E77-AC32-B2F433A20A1A}" dt="2020-08-25T01:55:01.210" v="6553" actId="26606"/>
          <ac:spMkLst>
            <pc:docMk/>
            <pc:sldMk cId="3814549255" sldId="263"/>
            <ac:spMk id="10" creationId="{4364C879-1404-4203-8E9D-CC5DE0A621A2}"/>
          </ac:spMkLst>
        </pc:spChg>
        <pc:spChg chg="add">
          <ac:chgData name="Liz Poprocki" userId="a593af0f57a0a860" providerId="LiveId" clId="{673A9797-F3EB-4E77-AC32-B2F433A20A1A}" dt="2020-08-25T01:55:01.210" v="6553" actId="26606"/>
          <ac:spMkLst>
            <pc:docMk/>
            <pc:sldMk cId="3814549255" sldId="263"/>
            <ac:spMk id="12" creationId="{84617302-4B0D-4351-A6BB-6F0930D943AC}"/>
          </ac:spMkLst>
        </pc:spChg>
        <pc:spChg chg="add">
          <ac:chgData name="Liz Poprocki" userId="a593af0f57a0a860" providerId="LiveId" clId="{673A9797-F3EB-4E77-AC32-B2F433A20A1A}" dt="2020-08-25T01:55:01.210" v="6553" actId="26606"/>
          <ac:spMkLst>
            <pc:docMk/>
            <pc:sldMk cId="3814549255" sldId="263"/>
            <ac:spMk id="14" creationId="{DA2C7802-C2E0-4218-8F89-8DD7CCD2CD1C}"/>
          </ac:spMkLst>
        </pc:spChg>
        <pc:spChg chg="add">
          <ac:chgData name="Liz Poprocki" userId="a593af0f57a0a860" providerId="LiveId" clId="{673A9797-F3EB-4E77-AC32-B2F433A20A1A}" dt="2020-08-25T01:55:01.210" v="6553" actId="26606"/>
          <ac:spMkLst>
            <pc:docMk/>
            <pc:sldMk cId="3814549255" sldId="263"/>
            <ac:spMk id="16" creationId="{A6D7111A-21E5-4EE9-8A78-10E5530F0116}"/>
          </ac:spMkLst>
        </pc:spChg>
        <pc:spChg chg="add">
          <ac:chgData name="Liz Poprocki" userId="a593af0f57a0a860" providerId="LiveId" clId="{673A9797-F3EB-4E77-AC32-B2F433A20A1A}" dt="2020-08-25T01:55:01.210" v="6553" actId="26606"/>
          <ac:spMkLst>
            <pc:docMk/>
            <pc:sldMk cId="3814549255" sldId="263"/>
            <ac:spMk id="18" creationId="{A3969E80-A77B-49FC-9122-D89AFD5EE118}"/>
          </ac:spMkLst>
        </pc:spChg>
        <pc:spChg chg="add">
          <ac:chgData name="Liz Poprocki" userId="a593af0f57a0a860" providerId="LiveId" clId="{673A9797-F3EB-4E77-AC32-B2F433A20A1A}" dt="2020-08-25T01:55:01.210" v="6553" actId="26606"/>
          <ac:spMkLst>
            <pc:docMk/>
            <pc:sldMk cId="3814549255" sldId="263"/>
            <ac:spMk id="20" creationId="{1849CA57-76BD-4CF2-80BA-D7A46A01B7B1}"/>
          </ac:spMkLst>
        </pc:spChg>
        <pc:spChg chg="add">
          <ac:chgData name="Liz Poprocki" userId="a593af0f57a0a860" providerId="LiveId" clId="{673A9797-F3EB-4E77-AC32-B2F433A20A1A}" dt="2020-08-25T01:55:01.210" v="6553" actId="26606"/>
          <ac:spMkLst>
            <pc:docMk/>
            <pc:sldMk cId="3814549255" sldId="263"/>
            <ac:spMk id="22" creationId="{35E9085E-E730-4768-83D4-6CB7E9897153}"/>
          </ac:spMkLst>
        </pc:spChg>
        <pc:spChg chg="add">
          <ac:chgData name="Liz Poprocki" userId="a593af0f57a0a860" providerId="LiveId" clId="{673A9797-F3EB-4E77-AC32-B2F433A20A1A}" dt="2020-08-25T01:55:01.210" v="6553" actId="26606"/>
          <ac:spMkLst>
            <pc:docMk/>
            <pc:sldMk cId="3814549255" sldId="263"/>
            <ac:spMk id="24" creationId="{973272FE-A474-4CAE-8CA2-BCC8B476C3F4}"/>
          </ac:spMkLst>
        </pc:spChg>
        <pc:spChg chg="add">
          <ac:chgData name="Liz Poprocki" userId="a593af0f57a0a860" providerId="LiveId" clId="{673A9797-F3EB-4E77-AC32-B2F433A20A1A}" dt="2020-08-25T01:55:01.210" v="6553" actId="26606"/>
          <ac:spMkLst>
            <pc:docMk/>
            <pc:sldMk cId="3814549255" sldId="263"/>
            <ac:spMk id="26" creationId="{E07981EA-05A6-437C-88D7-B377B92B031D}"/>
          </ac:spMkLst>
        </pc:spChg>
        <pc:spChg chg="add">
          <ac:chgData name="Liz Poprocki" userId="a593af0f57a0a860" providerId="LiveId" clId="{673A9797-F3EB-4E77-AC32-B2F433A20A1A}" dt="2020-08-25T01:55:01.210" v="6553" actId="26606"/>
          <ac:spMkLst>
            <pc:docMk/>
            <pc:sldMk cId="3814549255" sldId="263"/>
            <ac:spMk id="28" creationId="{15E3C750-986E-4769-B1AE-49289FBEE757}"/>
          </ac:spMkLst>
        </pc:spChg>
      </pc:sldChg>
      <pc:sldChg chg="addSp modSp mod setBg">
        <pc:chgData name="Liz Poprocki" userId="a593af0f57a0a860" providerId="LiveId" clId="{673A9797-F3EB-4E77-AC32-B2F433A20A1A}" dt="2020-08-25T01:55:52.014" v="6561" actId="27636"/>
        <pc:sldMkLst>
          <pc:docMk/>
          <pc:sldMk cId="339074509" sldId="264"/>
        </pc:sldMkLst>
        <pc:spChg chg="mod">
          <ac:chgData name="Liz Poprocki" userId="a593af0f57a0a860" providerId="LiveId" clId="{673A9797-F3EB-4E77-AC32-B2F433A20A1A}" dt="2020-08-25T01:55:32.556" v="6556" actId="26606"/>
          <ac:spMkLst>
            <pc:docMk/>
            <pc:sldMk cId="339074509" sldId="264"/>
            <ac:spMk id="2" creationId="{4553CFC9-9C55-4E5C-A4CA-A0B5E4CE1A79}"/>
          </ac:spMkLst>
        </pc:spChg>
        <pc:spChg chg="mod">
          <ac:chgData name="Liz Poprocki" userId="a593af0f57a0a860" providerId="LiveId" clId="{673A9797-F3EB-4E77-AC32-B2F433A20A1A}" dt="2020-08-25T01:55:52.014" v="6561" actId="27636"/>
          <ac:spMkLst>
            <pc:docMk/>
            <pc:sldMk cId="339074509" sldId="264"/>
            <ac:spMk id="3" creationId="{AD73464D-2B03-49E8-9B21-F04A54ECF691}"/>
          </ac:spMkLst>
        </pc:spChg>
        <pc:spChg chg="add">
          <ac:chgData name="Liz Poprocki" userId="a593af0f57a0a860" providerId="LiveId" clId="{673A9797-F3EB-4E77-AC32-B2F433A20A1A}" dt="2020-08-25T01:55:32.556" v="6556" actId="26606"/>
          <ac:spMkLst>
            <pc:docMk/>
            <pc:sldMk cId="339074509" sldId="264"/>
            <ac:spMk id="8" creationId="{827B839B-9ADE-406B-8590-F1CAEDED45A1}"/>
          </ac:spMkLst>
        </pc:spChg>
        <pc:spChg chg="add">
          <ac:chgData name="Liz Poprocki" userId="a593af0f57a0a860" providerId="LiveId" clId="{673A9797-F3EB-4E77-AC32-B2F433A20A1A}" dt="2020-08-25T01:55:32.556" v="6556" actId="26606"/>
          <ac:spMkLst>
            <pc:docMk/>
            <pc:sldMk cId="339074509" sldId="264"/>
            <ac:spMk id="10" creationId="{CFE45BF0-46DB-408C-B5F7-7B11716805D4}"/>
          </ac:spMkLst>
        </pc:spChg>
        <pc:spChg chg="add">
          <ac:chgData name="Liz Poprocki" userId="a593af0f57a0a860" providerId="LiveId" clId="{673A9797-F3EB-4E77-AC32-B2F433A20A1A}" dt="2020-08-25T01:55:32.556" v="6556" actId="26606"/>
          <ac:spMkLst>
            <pc:docMk/>
            <pc:sldMk cId="339074509" sldId="264"/>
            <ac:spMk id="12" creationId="{2AEBC8F2-97B1-41B4-93F1-2D289E197FBA}"/>
          </ac:spMkLst>
        </pc:spChg>
        <pc:spChg chg="add">
          <ac:chgData name="Liz Poprocki" userId="a593af0f57a0a860" providerId="LiveId" clId="{673A9797-F3EB-4E77-AC32-B2F433A20A1A}" dt="2020-08-25T01:55:32.556" v="6556" actId="26606"/>
          <ac:spMkLst>
            <pc:docMk/>
            <pc:sldMk cId="339074509" sldId="264"/>
            <ac:spMk id="14" creationId="{472E3A19-F5D5-48FC-BB9C-48C2F68F598B}"/>
          </ac:spMkLst>
        </pc:spChg>
        <pc:spChg chg="add">
          <ac:chgData name="Liz Poprocki" userId="a593af0f57a0a860" providerId="LiveId" clId="{673A9797-F3EB-4E77-AC32-B2F433A20A1A}" dt="2020-08-25T01:55:32.556" v="6556" actId="26606"/>
          <ac:spMkLst>
            <pc:docMk/>
            <pc:sldMk cId="339074509" sldId="264"/>
            <ac:spMk id="16" creationId="{7A62E32F-BB65-43A8-8EB5-92346890E549}"/>
          </ac:spMkLst>
        </pc:spChg>
        <pc:spChg chg="add">
          <ac:chgData name="Liz Poprocki" userId="a593af0f57a0a860" providerId="LiveId" clId="{673A9797-F3EB-4E77-AC32-B2F433A20A1A}" dt="2020-08-25T01:55:32.556" v="6556" actId="26606"/>
          <ac:spMkLst>
            <pc:docMk/>
            <pc:sldMk cId="339074509" sldId="264"/>
            <ac:spMk id="18" creationId="{14E91B64-9FCC-451E-AFB4-A827D6329367}"/>
          </ac:spMkLst>
        </pc:spChg>
      </pc:sldChg>
      <pc:sldChg chg="addSp delSp modSp mod setBg">
        <pc:chgData name="Liz Poprocki" userId="a593af0f57a0a860" providerId="LiveId" clId="{673A9797-F3EB-4E77-AC32-B2F433A20A1A}" dt="2020-08-25T01:56:10.094" v="6563" actId="21"/>
        <pc:sldMkLst>
          <pc:docMk/>
          <pc:sldMk cId="1379386853" sldId="265"/>
        </pc:sldMkLst>
        <pc:spChg chg="mod ord">
          <ac:chgData name="Liz Poprocki" userId="a593af0f57a0a860" providerId="LiveId" clId="{673A9797-F3EB-4E77-AC32-B2F433A20A1A}" dt="2020-08-25T01:56:04.571" v="6562" actId="26606"/>
          <ac:spMkLst>
            <pc:docMk/>
            <pc:sldMk cId="1379386853" sldId="265"/>
            <ac:spMk id="2" creationId="{610ABF46-9C41-47F2-BB32-DD6A4F180368}"/>
          </ac:spMkLst>
        </pc:spChg>
        <pc:spChg chg="del mod">
          <ac:chgData name="Liz Poprocki" userId="a593af0f57a0a860" providerId="LiveId" clId="{673A9797-F3EB-4E77-AC32-B2F433A20A1A}" dt="2020-08-25T01:56:10.094" v="6563" actId="21"/>
          <ac:spMkLst>
            <pc:docMk/>
            <pc:sldMk cId="1379386853" sldId="265"/>
            <ac:spMk id="3" creationId="{1E1E872B-3685-4984-B14F-42098B02EAE1}"/>
          </ac:spMkLst>
        </pc:spChg>
        <pc:spChg chg="add">
          <ac:chgData name="Liz Poprocki" userId="a593af0f57a0a860" providerId="LiveId" clId="{673A9797-F3EB-4E77-AC32-B2F433A20A1A}" dt="2020-08-25T01:56:04.571" v="6562" actId="26606"/>
          <ac:spMkLst>
            <pc:docMk/>
            <pc:sldMk cId="1379386853" sldId="265"/>
            <ac:spMk id="8" creationId="{88294908-8B00-4F58-BBBA-20F71A40AA9E}"/>
          </ac:spMkLst>
        </pc:spChg>
        <pc:spChg chg="add">
          <ac:chgData name="Liz Poprocki" userId="a593af0f57a0a860" providerId="LiveId" clId="{673A9797-F3EB-4E77-AC32-B2F433A20A1A}" dt="2020-08-25T01:56:04.571" v="6562" actId="26606"/>
          <ac:spMkLst>
            <pc:docMk/>
            <pc:sldMk cId="1379386853" sldId="265"/>
            <ac:spMk id="10" creationId="{4364C879-1404-4203-8E9D-CC5DE0A621A2}"/>
          </ac:spMkLst>
        </pc:spChg>
        <pc:spChg chg="add">
          <ac:chgData name="Liz Poprocki" userId="a593af0f57a0a860" providerId="LiveId" clId="{673A9797-F3EB-4E77-AC32-B2F433A20A1A}" dt="2020-08-25T01:56:04.571" v="6562" actId="26606"/>
          <ac:spMkLst>
            <pc:docMk/>
            <pc:sldMk cId="1379386853" sldId="265"/>
            <ac:spMk id="12" creationId="{84617302-4B0D-4351-A6BB-6F0930D943AC}"/>
          </ac:spMkLst>
        </pc:spChg>
        <pc:spChg chg="add">
          <ac:chgData name="Liz Poprocki" userId="a593af0f57a0a860" providerId="LiveId" clId="{673A9797-F3EB-4E77-AC32-B2F433A20A1A}" dt="2020-08-25T01:56:04.571" v="6562" actId="26606"/>
          <ac:spMkLst>
            <pc:docMk/>
            <pc:sldMk cId="1379386853" sldId="265"/>
            <ac:spMk id="14" creationId="{DA2C7802-C2E0-4218-8F89-8DD7CCD2CD1C}"/>
          </ac:spMkLst>
        </pc:spChg>
        <pc:spChg chg="add">
          <ac:chgData name="Liz Poprocki" userId="a593af0f57a0a860" providerId="LiveId" clId="{673A9797-F3EB-4E77-AC32-B2F433A20A1A}" dt="2020-08-25T01:56:04.571" v="6562" actId="26606"/>
          <ac:spMkLst>
            <pc:docMk/>
            <pc:sldMk cId="1379386853" sldId="265"/>
            <ac:spMk id="16" creationId="{A6D7111A-21E5-4EE9-8A78-10E5530F0116}"/>
          </ac:spMkLst>
        </pc:spChg>
        <pc:spChg chg="add">
          <ac:chgData name="Liz Poprocki" userId="a593af0f57a0a860" providerId="LiveId" clId="{673A9797-F3EB-4E77-AC32-B2F433A20A1A}" dt="2020-08-25T01:56:04.571" v="6562" actId="26606"/>
          <ac:spMkLst>
            <pc:docMk/>
            <pc:sldMk cId="1379386853" sldId="265"/>
            <ac:spMk id="18" creationId="{A3969E80-A77B-49FC-9122-D89AFD5EE118}"/>
          </ac:spMkLst>
        </pc:spChg>
        <pc:spChg chg="add">
          <ac:chgData name="Liz Poprocki" userId="a593af0f57a0a860" providerId="LiveId" clId="{673A9797-F3EB-4E77-AC32-B2F433A20A1A}" dt="2020-08-25T01:56:04.571" v="6562" actId="26606"/>
          <ac:spMkLst>
            <pc:docMk/>
            <pc:sldMk cId="1379386853" sldId="265"/>
            <ac:spMk id="20" creationId="{1849CA57-76BD-4CF2-80BA-D7A46A01B7B1}"/>
          </ac:spMkLst>
        </pc:spChg>
        <pc:spChg chg="add">
          <ac:chgData name="Liz Poprocki" userId="a593af0f57a0a860" providerId="LiveId" clId="{673A9797-F3EB-4E77-AC32-B2F433A20A1A}" dt="2020-08-25T01:56:04.571" v="6562" actId="26606"/>
          <ac:spMkLst>
            <pc:docMk/>
            <pc:sldMk cId="1379386853" sldId="265"/>
            <ac:spMk id="22" creationId="{35E9085E-E730-4768-83D4-6CB7E9897153}"/>
          </ac:spMkLst>
        </pc:spChg>
        <pc:spChg chg="add">
          <ac:chgData name="Liz Poprocki" userId="a593af0f57a0a860" providerId="LiveId" clId="{673A9797-F3EB-4E77-AC32-B2F433A20A1A}" dt="2020-08-25T01:56:04.571" v="6562" actId="26606"/>
          <ac:spMkLst>
            <pc:docMk/>
            <pc:sldMk cId="1379386853" sldId="265"/>
            <ac:spMk id="24" creationId="{973272FE-A474-4CAE-8CA2-BCC8B476C3F4}"/>
          </ac:spMkLst>
        </pc:spChg>
        <pc:spChg chg="add">
          <ac:chgData name="Liz Poprocki" userId="a593af0f57a0a860" providerId="LiveId" clId="{673A9797-F3EB-4E77-AC32-B2F433A20A1A}" dt="2020-08-25T01:56:04.571" v="6562" actId="26606"/>
          <ac:spMkLst>
            <pc:docMk/>
            <pc:sldMk cId="1379386853" sldId="265"/>
            <ac:spMk id="26" creationId="{E07981EA-05A6-437C-88D7-B377B92B031D}"/>
          </ac:spMkLst>
        </pc:spChg>
        <pc:spChg chg="add">
          <ac:chgData name="Liz Poprocki" userId="a593af0f57a0a860" providerId="LiveId" clId="{673A9797-F3EB-4E77-AC32-B2F433A20A1A}" dt="2020-08-25T01:56:04.571" v="6562" actId="26606"/>
          <ac:spMkLst>
            <pc:docMk/>
            <pc:sldMk cId="1379386853" sldId="265"/>
            <ac:spMk id="28" creationId="{15E3C750-986E-4769-B1AE-49289FBEE757}"/>
          </ac:spMkLst>
        </pc:spChg>
      </pc:sldChg>
      <pc:sldChg chg="addSp delSp modSp mod setBg">
        <pc:chgData name="Liz Poprocki" userId="a593af0f57a0a860" providerId="LiveId" clId="{673A9797-F3EB-4E77-AC32-B2F433A20A1A}" dt="2020-09-02T17:51:56.507" v="10922" actId="20577"/>
        <pc:sldMkLst>
          <pc:docMk/>
          <pc:sldMk cId="2191104339" sldId="266"/>
        </pc:sldMkLst>
        <pc:spChg chg="mod">
          <ac:chgData name="Liz Poprocki" userId="a593af0f57a0a860" providerId="LiveId" clId="{673A9797-F3EB-4E77-AC32-B2F433A20A1A}" dt="2020-08-25T02:52:52.438" v="9778" actId="26606"/>
          <ac:spMkLst>
            <pc:docMk/>
            <pc:sldMk cId="2191104339" sldId="266"/>
            <ac:spMk id="2" creationId="{9884B688-5C97-4E19-A44E-0EED575CDCBA}"/>
          </ac:spMkLst>
        </pc:spChg>
        <pc:spChg chg="mod">
          <ac:chgData name="Liz Poprocki" userId="a593af0f57a0a860" providerId="LiveId" clId="{673A9797-F3EB-4E77-AC32-B2F433A20A1A}" dt="2020-09-02T17:51:56.507" v="10922" actId="20577"/>
          <ac:spMkLst>
            <pc:docMk/>
            <pc:sldMk cId="2191104339" sldId="266"/>
            <ac:spMk id="3" creationId="{EE7CBCE3-D27F-4E0F-87C4-F8797ECD57CC}"/>
          </ac:spMkLst>
        </pc:spChg>
        <pc:spChg chg="add del">
          <ac:chgData name="Liz Poprocki" userId="a593af0f57a0a860" providerId="LiveId" clId="{673A9797-F3EB-4E77-AC32-B2F433A20A1A}" dt="2020-08-25T02:52:52.438" v="9778" actId="26606"/>
          <ac:spMkLst>
            <pc:docMk/>
            <pc:sldMk cId="2191104339" sldId="266"/>
            <ac:spMk id="8" creationId="{081EA652-8C6A-4E69-BEB9-170809474553}"/>
          </ac:spMkLst>
        </pc:spChg>
        <pc:spChg chg="add del">
          <ac:chgData name="Liz Poprocki" userId="a593af0f57a0a860" providerId="LiveId" clId="{673A9797-F3EB-4E77-AC32-B2F433A20A1A}" dt="2020-08-25T02:52:52.438" v="9778" actId="26606"/>
          <ac:spMkLst>
            <pc:docMk/>
            <pc:sldMk cId="2191104339" sldId="266"/>
            <ac:spMk id="10" creationId="{5298780A-33B9-4EA2-8F67-DE68AD62841B}"/>
          </ac:spMkLst>
        </pc:spChg>
        <pc:spChg chg="add del">
          <ac:chgData name="Liz Poprocki" userId="a593af0f57a0a860" providerId="LiveId" clId="{673A9797-F3EB-4E77-AC32-B2F433A20A1A}" dt="2020-08-25T02:52:52.438" v="9778" actId="26606"/>
          <ac:spMkLst>
            <pc:docMk/>
            <pc:sldMk cId="2191104339" sldId="266"/>
            <ac:spMk id="12" creationId="{7F488E8B-4E1E-4402-8935-D4E6C02615C7}"/>
          </ac:spMkLst>
        </pc:spChg>
        <pc:spChg chg="add">
          <ac:chgData name="Liz Poprocki" userId="a593af0f57a0a860" providerId="LiveId" clId="{673A9797-F3EB-4E77-AC32-B2F433A20A1A}" dt="2020-08-25T02:52:52.438" v="9778" actId="26606"/>
          <ac:spMkLst>
            <pc:docMk/>
            <pc:sldMk cId="2191104339" sldId="266"/>
            <ac:spMk id="19" creationId="{87BF42CA-AD55-48B4-8949-C4DCA60A6AEE}"/>
          </ac:spMkLst>
        </pc:spChg>
        <pc:spChg chg="add">
          <ac:chgData name="Liz Poprocki" userId="a593af0f57a0a860" providerId="LiveId" clId="{673A9797-F3EB-4E77-AC32-B2F433A20A1A}" dt="2020-08-25T02:52:52.438" v="9778" actId="26606"/>
          <ac:spMkLst>
            <pc:docMk/>
            <pc:sldMk cId="2191104339" sldId="266"/>
            <ac:spMk id="21" creationId="{66AE1D3D-3106-4CB2-AA7C-0C1642AC0F2E}"/>
          </ac:spMkLst>
        </pc:spChg>
        <pc:grpChg chg="add">
          <ac:chgData name="Liz Poprocki" userId="a593af0f57a0a860" providerId="LiveId" clId="{673A9797-F3EB-4E77-AC32-B2F433A20A1A}" dt="2020-08-25T02:52:52.438" v="9778" actId="26606"/>
          <ac:grpSpMkLst>
            <pc:docMk/>
            <pc:sldMk cId="2191104339" sldId="266"/>
            <ac:grpSpMk id="23" creationId="{0A31B6AF-B711-4CDB-8C2B-16E963DDC4C5}"/>
          </ac:grpSpMkLst>
        </pc:grpChg>
        <pc:cxnChg chg="add del">
          <ac:chgData name="Liz Poprocki" userId="a593af0f57a0a860" providerId="LiveId" clId="{673A9797-F3EB-4E77-AC32-B2F433A20A1A}" dt="2020-08-25T02:52:52.438" v="9778" actId="26606"/>
          <ac:cxnSpMkLst>
            <pc:docMk/>
            <pc:sldMk cId="2191104339" sldId="266"/>
            <ac:cxnSpMk id="14" creationId="{23AAC9B5-8015-485C-ACF9-A750390E9A56}"/>
          </ac:cxnSpMkLst>
        </pc:cxnChg>
      </pc:sldChg>
      <pc:sldChg chg="addSp modSp mod setBg">
        <pc:chgData name="Liz Poprocki" userId="a593af0f57a0a860" providerId="LiveId" clId="{673A9797-F3EB-4E77-AC32-B2F433A20A1A}" dt="2020-09-02T17:50:32.617" v="10824" actId="20577"/>
        <pc:sldMkLst>
          <pc:docMk/>
          <pc:sldMk cId="1980780641" sldId="267"/>
        </pc:sldMkLst>
        <pc:spChg chg="mod">
          <ac:chgData name="Liz Poprocki" userId="a593af0f57a0a860" providerId="LiveId" clId="{673A9797-F3EB-4E77-AC32-B2F433A20A1A}" dt="2020-08-25T02:53:53.813" v="9908" actId="26606"/>
          <ac:spMkLst>
            <pc:docMk/>
            <pc:sldMk cId="1980780641" sldId="267"/>
            <ac:spMk id="2" creationId="{82549378-0211-4887-9D76-2723863826AF}"/>
          </ac:spMkLst>
        </pc:spChg>
        <pc:spChg chg="mod">
          <ac:chgData name="Liz Poprocki" userId="a593af0f57a0a860" providerId="LiveId" clId="{673A9797-F3EB-4E77-AC32-B2F433A20A1A}" dt="2020-09-02T17:50:32.617" v="10824" actId="20577"/>
          <ac:spMkLst>
            <pc:docMk/>
            <pc:sldMk cId="1980780641" sldId="267"/>
            <ac:spMk id="3" creationId="{98E9C222-4694-4C7A-A0CB-9687E694DD3A}"/>
          </ac:spMkLst>
        </pc:spChg>
        <pc:spChg chg="add">
          <ac:chgData name="Liz Poprocki" userId="a593af0f57a0a860" providerId="LiveId" clId="{673A9797-F3EB-4E77-AC32-B2F433A20A1A}" dt="2020-08-25T02:53:53.813" v="9908" actId="26606"/>
          <ac:spMkLst>
            <pc:docMk/>
            <pc:sldMk cId="1980780641" sldId="267"/>
            <ac:spMk id="8" creationId="{3B854194-185D-494D-905C-7C7CB2E30F6E}"/>
          </ac:spMkLst>
        </pc:spChg>
        <pc:spChg chg="add">
          <ac:chgData name="Liz Poprocki" userId="a593af0f57a0a860" providerId="LiveId" clId="{673A9797-F3EB-4E77-AC32-B2F433A20A1A}" dt="2020-08-25T02:53:53.813" v="9908" actId="26606"/>
          <ac:spMkLst>
            <pc:docMk/>
            <pc:sldMk cId="1980780641" sldId="267"/>
            <ac:spMk id="10" creationId="{B4F5FA0D-0104-4987-8241-EFF7C85B88DE}"/>
          </ac:spMkLst>
        </pc:spChg>
        <pc:picChg chg="add">
          <ac:chgData name="Liz Poprocki" userId="a593af0f57a0a860" providerId="LiveId" clId="{673A9797-F3EB-4E77-AC32-B2F433A20A1A}" dt="2020-08-25T02:53:53.813" v="9908" actId="26606"/>
          <ac:picMkLst>
            <pc:docMk/>
            <pc:sldMk cId="1980780641" sldId="267"/>
            <ac:picMk id="12" creationId="{2897127E-6CEF-446C-BE87-93B7C46E49D1}"/>
          </ac:picMkLst>
        </pc:picChg>
      </pc:sldChg>
      <pc:sldChg chg="addSp modSp mod setBg">
        <pc:chgData name="Liz Poprocki" userId="a593af0f57a0a860" providerId="LiveId" clId="{673A9797-F3EB-4E77-AC32-B2F433A20A1A}" dt="2020-09-02T17:53:02.408" v="11115" actId="20577"/>
        <pc:sldMkLst>
          <pc:docMk/>
          <pc:sldMk cId="2377419232" sldId="268"/>
        </pc:sldMkLst>
        <pc:spChg chg="mod">
          <ac:chgData name="Liz Poprocki" userId="a593af0f57a0a860" providerId="LiveId" clId="{673A9797-F3EB-4E77-AC32-B2F433A20A1A}" dt="2020-09-02T17:39:09.340" v="10234" actId="26606"/>
          <ac:spMkLst>
            <pc:docMk/>
            <pc:sldMk cId="2377419232" sldId="268"/>
            <ac:spMk id="2" creationId="{B95B9EDA-95C6-4412-8346-8F634AEC0549}"/>
          </ac:spMkLst>
        </pc:spChg>
        <pc:spChg chg="mod">
          <ac:chgData name="Liz Poprocki" userId="a593af0f57a0a860" providerId="LiveId" clId="{673A9797-F3EB-4E77-AC32-B2F433A20A1A}" dt="2020-09-02T17:53:02.408" v="11115" actId="20577"/>
          <ac:spMkLst>
            <pc:docMk/>
            <pc:sldMk cId="2377419232" sldId="268"/>
            <ac:spMk id="3" creationId="{D8CF1F60-2C16-4087-90C3-140C52893804}"/>
          </ac:spMkLst>
        </pc:spChg>
        <pc:spChg chg="add">
          <ac:chgData name="Liz Poprocki" userId="a593af0f57a0a860" providerId="LiveId" clId="{673A9797-F3EB-4E77-AC32-B2F433A20A1A}" dt="2020-09-02T17:39:09.340" v="10234" actId="26606"/>
          <ac:spMkLst>
            <pc:docMk/>
            <pc:sldMk cId="2377419232" sldId="268"/>
            <ac:spMk id="8" creationId="{4351DFE5-F63D-4BE0-BDA9-E3EB88F01AA5}"/>
          </ac:spMkLst>
        </pc:spChg>
        <pc:picChg chg="add">
          <ac:chgData name="Liz Poprocki" userId="a593af0f57a0a860" providerId="LiveId" clId="{673A9797-F3EB-4E77-AC32-B2F433A20A1A}" dt="2020-09-02T17:39:09.340" v="10234" actId="26606"/>
          <ac:picMkLst>
            <pc:docMk/>
            <pc:sldMk cId="2377419232" sldId="268"/>
            <ac:picMk id="10" creationId="{3AA16612-ACD2-4A16-8F2B-4514FD6BF28F}"/>
          </ac:picMkLst>
        </pc:picChg>
      </pc:sldChg>
      <pc:sldChg chg="addSp modSp mod ord setBg">
        <pc:chgData name="Liz Poprocki" userId="a593af0f57a0a860" providerId="LiveId" clId="{673A9797-F3EB-4E77-AC32-B2F433A20A1A}" dt="2020-09-03T00:51:25.930" v="22624"/>
        <pc:sldMkLst>
          <pc:docMk/>
          <pc:sldMk cId="3674465087" sldId="269"/>
        </pc:sldMkLst>
        <pc:spChg chg="mod">
          <ac:chgData name="Liz Poprocki" userId="a593af0f57a0a860" providerId="LiveId" clId="{673A9797-F3EB-4E77-AC32-B2F433A20A1A}" dt="2020-09-02T17:41:00.025" v="10616" actId="122"/>
          <ac:spMkLst>
            <pc:docMk/>
            <pc:sldMk cId="3674465087" sldId="269"/>
            <ac:spMk id="2" creationId="{2E9F8A6E-AE28-484E-A41D-499DDCAE897B}"/>
          </ac:spMkLst>
        </pc:spChg>
        <pc:spChg chg="mod">
          <ac:chgData name="Liz Poprocki" userId="a593af0f57a0a860" providerId="LiveId" clId="{673A9797-F3EB-4E77-AC32-B2F433A20A1A}" dt="2020-09-02T17:50:45.337" v="10850" actId="20577"/>
          <ac:spMkLst>
            <pc:docMk/>
            <pc:sldMk cId="3674465087" sldId="269"/>
            <ac:spMk id="3" creationId="{AC903851-90DA-4D0E-BE1D-4FFC1F6C3F96}"/>
          </ac:spMkLst>
        </pc:spChg>
        <pc:spChg chg="add">
          <ac:chgData name="Liz Poprocki" userId="a593af0f57a0a860" providerId="LiveId" clId="{673A9797-F3EB-4E77-AC32-B2F433A20A1A}" dt="2020-09-02T17:40:52.521" v="10613" actId="26606"/>
          <ac:spMkLst>
            <pc:docMk/>
            <pc:sldMk cId="3674465087" sldId="269"/>
            <ac:spMk id="8" creationId="{081EA652-8C6A-4E69-BEB9-170809474553}"/>
          </ac:spMkLst>
        </pc:spChg>
        <pc:spChg chg="add">
          <ac:chgData name="Liz Poprocki" userId="a593af0f57a0a860" providerId="LiveId" clId="{673A9797-F3EB-4E77-AC32-B2F433A20A1A}" dt="2020-09-02T17:40:52.521" v="10613" actId="26606"/>
          <ac:spMkLst>
            <pc:docMk/>
            <pc:sldMk cId="3674465087" sldId="269"/>
            <ac:spMk id="10" creationId="{5298780A-33B9-4EA2-8F67-DE68AD62841B}"/>
          </ac:spMkLst>
        </pc:spChg>
        <pc:spChg chg="add">
          <ac:chgData name="Liz Poprocki" userId="a593af0f57a0a860" providerId="LiveId" clId="{673A9797-F3EB-4E77-AC32-B2F433A20A1A}" dt="2020-09-02T17:40:52.521" v="10613" actId="26606"/>
          <ac:spMkLst>
            <pc:docMk/>
            <pc:sldMk cId="3674465087" sldId="269"/>
            <ac:spMk id="12" creationId="{7F488E8B-4E1E-4402-8935-D4E6C02615C7}"/>
          </ac:spMkLst>
        </pc:spChg>
        <pc:cxnChg chg="add">
          <ac:chgData name="Liz Poprocki" userId="a593af0f57a0a860" providerId="LiveId" clId="{673A9797-F3EB-4E77-AC32-B2F433A20A1A}" dt="2020-09-02T17:40:52.521" v="10613" actId="26606"/>
          <ac:cxnSpMkLst>
            <pc:docMk/>
            <pc:sldMk cId="3674465087" sldId="269"/>
            <ac:cxnSpMk id="14" creationId="{23AAC9B5-8015-485C-ACF9-A750390E9A56}"/>
          </ac:cxnSpMkLst>
        </pc:cxnChg>
      </pc:sldChg>
      <pc:sldChg chg="addSp delSp modSp mod setBg">
        <pc:chgData name="Liz Poprocki" userId="a593af0f57a0a860" providerId="LiveId" clId="{673A9797-F3EB-4E77-AC32-B2F433A20A1A}" dt="2020-08-25T01:56:47.494" v="6567" actId="21"/>
        <pc:sldMkLst>
          <pc:docMk/>
          <pc:sldMk cId="3946653840" sldId="270"/>
        </pc:sldMkLst>
        <pc:spChg chg="add del mod ord">
          <ac:chgData name="Liz Poprocki" userId="a593af0f57a0a860" providerId="LiveId" clId="{673A9797-F3EB-4E77-AC32-B2F433A20A1A}" dt="2020-08-25T01:56:42.322" v="6566" actId="21"/>
          <ac:spMkLst>
            <pc:docMk/>
            <pc:sldMk cId="3946653840" sldId="270"/>
            <ac:spMk id="2" creationId="{175A8E5B-BB49-4B29-A799-F8AB9089538C}"/>
          </ac:spMkLst>
        </pc:spChg>
        <pc:spChg chg="del mod">
          <ac:chgData name="Liz Poprocki" userId="a593af0f57a0a860" providerId="LiveId" clId="{673A9797-F3EB-4E77-AC32-B2F433A20A1A}" dt="2020-08-25T01:56:47.494" v="6567" actId="21"/>
          <ac:spMkLst>
            <pc:docMk/>
            <pc:sldMk cId="3946653840" sldId="270"/>
            <ac:spMk id="3" creationId="{4B7456A6-B46D-40DD-8549-4C7E0D0D7637}"/>
          </ac:spMkLst>
        </pc:spChg>
        <pc:spChg chg="add del mod">
          <ac:chgData name="Liz Poprocki" userId="a593af0f57a0a860" providerId="LiveId" clId="{673A9797-F3EB-4E77-AC32-B2F433A20A1A}" dt="2020-08-25T01:56:42.322" v="6566" actId="21"/>
          <ac:spMkLst>
            <pc:docMk/>
            <pc:sldMk cId="3946653840" sldId="270"/>
            <ac:spMk id="5" creationId="{0C1977C6-836D-48E4-86B9-7CADC576CED7}"/>
          </ac:spMkLst>
        </pc:spChg>
        <pc:spChg chg="add">
          <ac:chgData name="Liz Poprocki" userId="a593af0f57a0a860" providerId="LiveId" clId="{673A9797-F3EB-4E77-AC32-B2F433A20A1A}" dt="2020-08-25T01:56:31.682" v="6564" actId="26606"/>
          <ac:spMkLst>
            <pc:docMk/>
            <pc:sldMk cId="3946653840" sldId="270"/>
            <ac:spMk id="8" creationId="{88294908-8B00-4F58-BBBA-20F71A40AA9E}"/>
          </ac:spMkLst>
        </pc:spChg>
        <pc:spChg chg="add">
          <ac:chgData name="Liz Poprocki" userId="a593af0f57a0a860" providerId="LiveId" clId="{673A9797-F3EB-4E77-AC32-B2F433A20A1A}" dt="2020-08-25T01:56:31.682" v="6564" actId="26606"/>
          <ac:spMkLst>
            <pc:docMk/>
            <pc:sldMk cId="3946653840" sldId="270"/>
            <ac:spMk id="10" creationId="{4364C879-1404-4203-8E9D-CC5DE0A621A2}"/>
          </ac:spMkLst>
        </pc:spChg>
        <pc:spChg chg="add">
          <ac:chgData name="Liz Poprocki" userId="a593af0f57a0a860" providerId="LiveId" clId="{673A9797-F3EB-4E77-AC32-B2F433A20A1A}" dt="2020-08-25T01:56:31.682" v="6564" actId="26606"/>
          <ac:spMkLst>
            <pc:docMk/>
            <pc:sldMk cId="3946653840" sldId="270"/>
            <ac:spMk id="12" creationId="{84617302-4B0D-4351-A6BB-6F0930D943AC}"/>
          </ac:spMkLst>
        </pc:spChg>
        <pc:spChg chg="add">
          <ac:chgData name="Liz Poprocki" userId="a593af0f57a0a860" providerId="LiveId" clId="{673A9797-F3EB-4E77-AC32-B2F433A20A1A}" dt="2020-08-25T01:56:31.682" v="6564" actId="26606"/>
          <ac:spMkLst>
            <pc:docMk/>
            <pc:sldMk cId="3946653840" sldId="270"/>
            <ac:spMk id="14" creationId="{DA2C7802-C2E0-4218-8F89-8DD7CCD2CD1C}"/>
          </ac:spMkLst>
        </pc:spChg>
        <pc:spChg chg="add">
          <ac:chgData name="Liz Poprocki" userId="a593af0f57a0a860" providerId="LiveId" clId="{673A9797-F3EB-4E77-AC32-B2F433A20A1A}" dt="2020-08-25T01:56:31.682" v="6564" actId="26606"/>
          <ac:spMkLst>
            <pc:docMk/>
            <pc:sldMk cId="3946653840" sldId="270"/>
            <ac:spMk id="16" creationId="{A6D7111A-21E5-4EE9-8A78-10E5530F0116}"/>
          </ac:spMkLst>
        </pc:spChg>
        <pc:spChg chg="add">
          <ac:chgData name="Liz Poprocki" userId="a593af0f57a0a860" providerId="LiveId" clId="{673A9797-F3EB-4E77-AC32-B2F433A20A1A}" dt="2020-08-25T01:56:31.682" v="6564" actId="26606"/>
          <ac:spMkLst>
            <pc:docMk/>
            <pc:sldMk cId="3946653840" sldId="270"/>
            <ac:spMk id="18" creationId="{A3969E80-A77B-49FC-9122-D89AFD5EE118}"/>
          </ac:spMkLst>
        </pc:spChg>
        <pc:spChg chg="add">
          <ac:chgData name="Liz Poprocki" userId="a593af0f57a0a860" providerId="LiveId" clId="{673A9797-F3EB-4E77-AC32-B2F433A20A1A}" dt="2020-08-25T01:56:31.682" v="6564" actId="26606"/>
          <ac:spMkLst>
            <pc:docMk/>
            <pc:sldMk cId="3946653840" sldId="270"/>
            <ac:spMk id="20" creationId="{1849CA57-76BD-4CF2-80BA-D7A46A01B7B1}"/>
          </ac:spMkLst>
        </pc:spChg>
        <pc:spChg chg="add">
          <ac:chgData name="Liz Poprocki" userId="a593af0f57a0a860" providerId="LiveId" clId="{673A9797-F3EB-4E77-AC32-B2F433A20A1A}" dt="2020-08-25T01:56:31.682" v="6564" actId="26606"/>
          <ac:spMkLst>
            <pc:docMk/>
            <pc:sldMk cId="3946653840" sldId="270"/>
            <ac:spMk id="22" creationId="{35E9085E-E730-4768-83D4-6CB7E9897153}"/>
          </ac:spMkLst>
        </pc:spChg>
        <pc:spChg chg="add">
          <ac:chgData name="Liz Poprocki" userId="a593af0f57a0a860" providerId="LiveId" clId="{673A9797-F3EB-4E77-AC32-B2F433A20A1A}" dt="2020-08-25T01:56:31.682" v="6564" actId="26606"/>
          <ac:spMkLst>
            <pc:docMk/>
            <pc:sldMk cId="3946653840" sldId="270"/>
            <ac:spMk id="24" creationId="{973272FE-A474-4CAE-8CA2-BCC8B476C3F4}"/>
          </ac:spMkLst>
        </pc:spChg>
        <pc:spChg chg="add">
          <ac:chgData name="Liz Poprocki" userId="a593af0f57a0a860" providerId="LiveId" clId="{673A9797-F3EB-4E77-AC32-B2F433A20A1A}" dt="2020-08-25T01:56:31.682" v="6564" actId="26606"/>
          <ac:spMkLst>
            <pc:docMk/>
            <pc:sldMk cId="3946653840" sldId="270"/>
            <ac:spMk id="26" creationId="{E07981EA-05A6-437C-88D7-B377B92B031D}"/>
          </ac:spMkLst>
        </pc:spChg>
        <pc:spChg chg="add">
          <ac:chgData name="Liz Poprocki" userId="a593af0f57a0a860" providerId="LiveId" clId="{673A9797-F3EB-4E77-AC32-B2F433A20A1A}" dt="2020-08-25T01:56:31.682" v="6564" actId="26606"/>
          <ac:spMkLst>
            <pc:docMk/>
            <pc:sldMk cId="3946653840" sldId="270"/>
            <ac:spMk id="28" creationId="{15E3C750-986E-4769-B1AE-49289FBEE757}"/>
          </ac:spMkLst>
        </pc:spChg>
      </pc:sldChg>
      <pc:sldChg chg="addSp modSp mod setBg">
        <pc:chgData name="Liz Poprocki" userId="a593af0f57a0a860" providerId="LiveId" clId="{673A9797-F3EB-4E77-AC32-B2F433A20A1A}" dt="2020-09-02T17:41:35.978" v="10655" actId="20577"/>
        <pc:sldMkLst>
          <pc:docMk/>
          <pc:sldMk cId="2226883103" sldId="271"/>
        </pc:sldMkLst>
        <pc:spChg chg="mod">
          <ac:chgData name="Liz Poprocki" userId="a593af0f57a0a860" providerId="LiveId" clId="{673A9797-F3EB-4E77-AC32-B2F433A20A1A}" dt="2020-08-25T01:57:16.899" v="6568" actId="26606"/>
          <ac:spMkLst>
            <pc:docMk/>
            <pc:sldMk cId="2226883103" sldId="271"/>
            <ac:spMk id="2" creationId="{B758E8BE-5091-4E2D-A776-75EDCEFAFE72}"/>
          </ac:spMkLst>
        </pc:spChg>
        <pc:spChg chg="mod">
          <ac:chgData name="Liz Poprocki" userId="a593af0f57a0a860" providerId="LiveId" clId="{673A9797-F3EB-4E77-AC32-B2F433A20A1A}" dt="2020-09-02T17:41:35.978" v="10655" actId="20577"/>
          <ac:spMkLst>
            <pc:docMk/>
            <pc:sldMk cId="2226883103" sldId="271"/>
            <ac:spMk id="3" creationId="{9BFA575C-2725-4870-8B87-73FE601FE766}"/>
          </ac:spMkLst>
        </pc:spChg>
        <pc:spChg chg="add">
          <ac:chgData name="Liz Poprocki" userId="a593af0f57a0a860" providerId="LiveId" clId="{673A9797-F3EB-4E77-AC32-B2F433A20A1A}" dt="2020-08-25T01:57:16.899" v="6568" actId="26606"/>
          <ac:spMkLst>
            <pc:docMk/>
            <pc:sldMk cId="2226883103" sldId="271"/>
            <ac:spMk id="8" creationId="{081EA652-8C6A-4E69-BEB9-170809474553}"/>
          </ac:spMkLst>
        </pc:spChg>
        <pc:spChg chg="add">
          <ac:chgData name="Liz Poprocki" userId="a593af0f57a0a860" providerId="LiveId" clId="{673A9797-F3EB-4E77-AC32-B2F433A20A1A}" dt="2020-08-25T01:57:16.899" v="6568" actId="26606"/>
          <ac:spMkLst>
            <pc:docMk/>
            <pc:sldMk cId="2226883103" sldId="271"/>
            <ac:spMk id="10" creationId="{5298780A-33B9-4EA2-8F67-DE68AD62841B}"/>
          </ac:spMkLst>
        </pc:spChg>
        <pc:spChg chg="add">
          <ac:chgData name="Liz Poprocki" userId="a593af0f57a0a860" providerId="LiveId" clId="{673A9797-F3EB-4E77-AC32-B2F433A20A1A}" dt="2020-08-25T01:57:16.899" v="6568" actId="26606"/>
          <ac:spMkLst>
            <pc:docMk/>
            <pc:sldMk cId="2226883103" sldId="271"/>
            <ac:spMk id="12" creationId="{7F488E8B-4E1E-4402-8935-D4E6C02615C7}"/>
          </ac:spMkLst>
        </pc:spChg>
        <pc:cxnChg chg="add">
          <ac:chgData name="Liz Poprocki" userId="a593af0f57a0a860" providerId="LiveId" clId="{673A9797-F3EB-4E77-AC32-B2F433A20A1A}" dt="2020-08-25T01:57:16.899" v="6568" actId="26606"/>
          <ac:cxnSpMkLst>
            <pc:docMk/>
            <pc:sldMk cId="2226883103" sldId="271"/>
            <ac:cxnSpMk id="14" creationId="{23AAC9B5-8015-485C-ACF9-A750390E9A56}"/>
          </ac:cxnSpMkLst>
        </pc:cxnChg>
      </pc:sldChg>
      <pc:sldChg chg="addSp delSp modSp mod setBg">
        <pc:chgData name="Liz Poprocki" userId="a593af0f57a0a860" providerId="LiveId" clId="{673A9797-F3EB-4E77-AC32-B2F433A20A1A}" dt="2020-08-25T01:57:39.485" v="6571" actId="21"/>
        <pc:sldMkLst>
          <pc:docMk/>
          <pc:sldMk cId="1311924421" sldId="272"/>
        </pc:sldMkLst>
        <pc:spChg chg="mod ord">
          <ac:chgData name="Liz Poprocki" userId="a593af0f57a0a860" providerId="LiveId" clId="{673A9797-F3EB-4E77-AC32-B2F433A20A1A}" dt="2020-08-25T01:57:33.122" v="6570" actId="26606"/>
          <ac:spMkLst>
            <pc:docMk/>
            <pc:sldMk cId="1311924421" sldId="272"/>
            <ac:spMk id="2" creationId="{1015E840-3365-4478-A127-58A6F6108989}"/>
          </ac:spMkLst>
        </pc:spChg>
        <pc:spChg chg="del mod">
          <ac:chgData name="Liz Poprocki" userId="a593af0f57a0a860" providerId="LiveId" clId="{673A9797-F3EB-4E77-AC32-B2F433A20A1A}" dt="2020-08-25T01:57:39.485" v="6571" actId="21"/>
          <ac:spMkLst>
            <pc:docMk/>
            <pc:sldMk cId="1311924421" sldId="272"/>
            <ac:spMk id="3" creationId="{B2458DA7-1663-417F-8EE4-A86D0A32231A}"/>
          </ac:spMkLst>
        </pc:spChg>
        <pc:spChg chg="add">
          <ac:chgData name="Liz Poprocki" userId="a593af0f57a0a860" providerId="LiveId" clId="{673A9797-F3EB-4E77-AC32-B2F433A20A1A}" dt="2020-08-25T01:57:33.122" v="6570" actId="26606"/>
          <ac:spMkLst>
            <pc:docMk/>
            <pc:sldMk cId="1311924421" sldId="272"/>
            <ac:spMk id="8" creationId="{88294908-8B00-4F58-BBBA-20F71A40AA9E}"/>
          </ac:spMkLst>
        </pc:spChg>
        <pc:spChg chg="add">
          <ac:chgData name="Liz Poprocki" userId="a593af0f57a0a860" providerId="LiveId" clId="{673A9797-F3EB-4E77-AC32-B2F433A20A1A}" dt="2020-08-25T01:57:33.122" v="6570" actId="26606"/>
          <ac:spMkLst>
            <pc:docMk/>
            <pc:sldMk cId="1311924421" sldId="272"/>
            <ac:spMk id="10" creationId="{4364C879-1404-4203-8E9D-CC5DE0A621A2}"/>
          </ac:spMkLst>
        </pc:spChg>
        <pc:spChg chg="add">
          <ac:chgData name="Liz Poprocki" userId="a593af0f57a0a860" providerId="LiveId" clId="{673A9797-F3EB-4E77-AC32-B2F433A20A1A}" dt="2020-08-25T01:57:33.122" v="6570" actId="26606"/>
          <ac:spMkLst>
            <pc:docMk/>
            <pc:sldMk cId="1311924421" sldId="272"/>
            <ac:spMk id="12" creationId="{84617302-4B0D-4351-A6BB-6F0930D943AC}"/>
          </ac:spMkLst>
        </pc:spChg>
        <pc:spChg chg="add">
          <ac:chgData name="Liz Poprocki" userId="a593af0f57a0a860" providerId="LiveId" clId="{673A9797-F3EB-4E77-AC32-B2F433A20A1A}" dt="2020-08-25T01:57:33.122" v="6570" actId="26606"/>
          <ac:spMkLst>
            <pc:docMk/>
            <pc:sldMk cId="1311924421" sldId="272"/>
            <ac:spMk id="14" creationId="{DA2C7802-C2E0-4218-8F89-8DD7CCD2CD1C}"/>
          </ac:spMkLst>
        </pc:spChg>
        <pc:spChg chg="add">
          <ac:chgData name="Liz Poprocki" userId="a593af0f57a0a860" providerId="LiveId" clId="{673A9797-F3EB-4E77-AC32-B2F433A20A1A}" dt="2020-08-25T01:57:33.122" v="6570" actId="26606"/>
          <ac:spMkLst>
            <pc:docMk/>
            <pc:sldMk cId="1311924421" sldId="272"/>
            <ac:spMk id="16" creationId="{A6D7111A-21E5-4EE9-8A78-10E5530F0116}"/>
          </ac:spMkLst>
        </pc:spChg>
        <pc:spChg chg="add">
          <ac:chgData name="Liz Poprocki" userId="a593af0f57a0a860" providerId="LiveId" clId="{673A9797-F3EB-4E77-AC32-B2F433A20A1A}" dt="2020-08-25T01:57:33.122" v="6570" actId="26606"/>
          <ac:spMkLst>
            <pc:docMk/>
            <pc:sldMk cId="1311924421" sldId="272"/>
            <ac:spMk id="18" creationId="{A3969E80-A77B-49FC-9122-D89AFD5EE118}"/>
          </ac:spMkLst>
        </pc:spChg>
        <pc:spChg chg="add">
          <ac:chgData name="Liz Poprocki" userId="a593af0f57a0a860" providerId="LiveId" clId="{673A9797-F3EB-4E77-AC32-B2F433A20A1A}" dt="2020-08-25T01:57:33.122" v="6570" actId="26606"/>
          <ac:spMkLst>
            <pc:docMk/>
            <pc:sldMk cId="1311924421" sldId="272"/>
            <ac:spMk id="20" creationId="{1849CA57-76BD-4CF2-80BA-D7A46A01B7B1}"/>
          </ac:spMkLst>
        </pc:spChg>
        <pc:spChg chg="add">
          <ac:chgData name="Liz Poprocki" userId="a593af0f57a0a860" providerId="LiveId" clId="{673A9797-F3EB-4E77-AC32-B2F433A20A1A}" dt="2020-08-25T01:57:33.122" v="6570" actId="26606"/>
          <ac:spMkLst>
            <pc:docMk/>
            <pc:sldMk cId="1311924421" sldId="272"/>
            <ac:spMk id="22" creationId="{35E9085E-E730-4768-83D4-6CB7E9897153}"/>
          </ac:spMkLst>
        </pc:spChg>
        <pc:spChg chg="add">
          <ac:chgData name="Liz Poprocki" userId="a593af0f57a0a860" providerId="LiveId" clId="{673A9797-F3EB-4E77-AC32-B2F433A20A1A}" dt="2020-08-25T01:57:33.122" v="6570" actId="26606"/>
          <ac:spMkLst>
            <pc:docMk/>
            <pc:sldMk cId="1311924421" sldId="272"/>
            <ac:spMk id="24" creationId="{973272FE-A474-4CAE-8CA2-BCC8B476C3F4}"/>
          </ac:spMkLst>
        </pc:spChg>
        <pc:spChg chg="add">
          <ac:chgData name="Liz Poprocki" userId="a593af0f57a0a860" providerId="LiveId" clId="{673A9797-F3EB-4E77-AC32-B2F433A20A1A}" dt="2020-08-25T01:57:33.122" v="6570" actId="26606"/>
          <ac:spMkLst>
            <pc:docMk/>
            <pc:sldMk cId="1311924421" sldId="272"/>
            <ac:spMk id="26" creationId="{E07981EA-05A6-437C-88D7-B377B92B031D}"/>
          </ac:spMkLst>
        </pc:spChg>
        <pc:spChg chg="add">
          <ac:chgData name="Liz Poprocki" userId="a593af0f57a0a860" providerId="LiveId" clId="{673A9797-F3EB-4E77-AC32-B2F433A20A1A}" dt="2020-08-25T01:57:33.122" v="6570" actId="26606"/>
          <ac:spMkLst>
            <pc:docMk/>
            <pc:sldMk cId="1311924421" sldId="272"/>
            <ac:spMk id="28" creationId="{15E3C750-986E-4769-B1AE-49289FBEE757}"/>
          </ac:spMkLst>
        </pc:spChg>
      </pc:sldChg>
      <pc:sldChg chg="modSp mod">
        <pc:chgData name="Liz Poprocki" userId="a593af0f57a0a860" providerId="LiveId" clId="{673A9797-F3EB-4E77-AC32-B2F433A20A1A}" dt="2020-09-03T00:53:30.489" v="23060" actId="20577"/>
        <pc:sldMkLst>
          <pc:docMk/>
          <pc:sldMk cId="1159254857" sldId="273"/>
        </pc:sldMkLst>
        <pc:spChg chg="mod">
          <ac:chgData name="Liz Poprocki" userId="a593af0f57a0a860" providerId="LiveId" clId="{673A9797-F3EB-4E77-AC32-B2F433A20A1A}" dt="2020-09-03T00:53:30.489" v="23060" actId="20577"/>
          <ac:spMkLst>
            <pc:docMk/>
            <pc:sldMk cId="1159254857" sldId="273"/>
            <ac:spMk id="3" creationId="{9516CC39-23B2-463E-9E1D-1EAA48371A4F}"/>
          </ac:spMkLst>
        </pc:spChg>
      </pc:sldChg>
      <pc:sldChg chg="addSp delSp modSp del mod setBg">
        <pc:chgData name="Liz Poprocki" userId="a593af0f57a0a860" providerId="LiveId" clId="{673A9797-F3EB-4E77-AC32-B2F433A20A1A}" dt="2020-09-02T17:53:29.956" v="11116" actId="2696"/>
        <pc:sldMkLst>
          <pc:docMk/>
          <pc:sldMk cId="2849351256" sldId="274"/>
        </pc:sldMkLst>
        <pc:spChg chg="del mod">
          <ac:chgData name="Liz Poprocki" userId="a593af0f57a0a860" providerId="LiveId" clId="{673A9797-F3EB-4E77-AC32-B2F433A20A1A}" dt="2020-09-02T17:44:08.919" v="10658" actId="21"/>
          <ac:spMkLst>
            <pc:docMk/>
            <pc:sldMk cId="2849351256" sldId="274"/>
            <ac:spMk id="2" creationId="{F21B83D9-F292-45DF-8012-7E37A8ADDE92}"/>
          </ac:spMkLst>
        </pc:spChg>
        <pc:spChg chg="del mod">
          <ac:chgData name="Liz Poprocki" userId="a593af0f57a0a860" providerId="LiveId" clId="{673A9797-F3EB-4E77-AC32-B2F433A20A1A}" dt="2020-09-02T17:44:13.069" v="10659" actId="21"/>
          <ac:spMkLst>
            <pc:docMk/>
            <pc:sldMk cId="2849351256" sldId="274"/>
            <ac:spMk id="3" creationId="{10A14A89-F7DC-4162-AC92-B537F5D7BBE0}"/>
          </ac:spMkLst>
        </pc:spChg>
        <pc:spChg chg="add del mod">
          <ac:chgData name="Liz Poprocki" userId="a593af0f57a0a860" providerId="LiveId" clId="{673A9797-F3EB-4E77-AC32-B2F433A20A1A}" dt="2020-09-02T17:46:56.574" v="10683" actId="21"/>
          <ac:spMkLst>
            <pc:docMk/>
            <pc:sldMk cId="2849351256" sldId="274"/>
            <ac:spMk id="4" creationId="{F1FE9A0F-F062-493D-81C7-B87121FF29BC}"/>
          </ac:spMkLst>
        </pc:spChg>
        <pc:spChg chg="add del">
          <ac:chgData name="Liz Poprocki" userId="a593af0f57a0a860" providerId="LiveId" clId="{673A9797-F3EB-4E77-AC32-B2F433A20A1A}" dt="2020-09-02T17:46:43.443" v="10678" actId="26606"/>
          <ac:spMkLst>
            <pc:docMk/>
            <pc:sldMk cId="2849351256" sldId="274"/>
            <ac:spMk id="71" creationId="{F3060C83-F051-4F0E-ABAD-AA0DFC48B218}"/>
          </ac:spMkLst>
        </pc:spChg>
        <pc:spChg chg="add del">
          <ac:chgData name="Liz Poprocki" userId="a593af0f57a0a860" providerId="LiveId" clId="{673A9797-F3EB-4E77-AC32-B2F433A20A1A}" dt="2020-09-02T17:46:43.443" v="10678" actId="26606"/>
          <ac:spMkLst>
            <pc:docMk/>
            <pc:sldMk cId="2849351256" sldId="274"/>
            <ac:spMk id="73" creationId="{83C98ABE-055B-441F-B07E-44F97F083C39}"/>
          </ac:spMkLst>
        </pc:spChg>
        <pc:spChg chg="add del">
          <ac:chgData name="Liz Poprocki" userId="a593af0f57a0a860" providerId="LiveId" clId="{673A9797-F3EB-4E77-AC32-B2F433A20A1A}" dt="2020-09-02T17:46:43.443" v="10678" actId="26606"/>
          <ac:spMkLst>
            <pc:docMk/>
            <pc:sldMk cId="2849351256" sldId="274"/>
            <ac:spMk id="75" creationId="{29FDB030-9B49-4CED-8CCD-4D99382388AC}"/>
          </ac:spMkLst>
        </pc:spChg>
        <pc:spChg chg="add del">
          <ac:chgData name="Liz Poprocki" userId="a593af0f57a0a860" providerId="LiveId" clId="{673A9797-F3EB-4E77-AC32-B2F433A20A1A}" dt="2020-09-02T17:46:43.443" v="10678" actId="26606"/>
          <ac:spMkLst>
            <pc:docMk/>
            <pc:sldMk cId="2849351256" sldId="274"/>
            <ac:spMk id="77" creationId="{3783CA14-24A1-485C-8B30-D6A5D87987AD}"/>
          </ac:spMkLst>
        </pc:spChg>
        <pc:spChg chg="add del">
          <ac:chgData name="Liz Poprocki" userId="a593af0f57a0a860" providerId="LiveId" clId="{673A9797-F3EB-4E77-AC32-B2F433A20A1A}" dt="2020-09-02T17:46:40.363" v="10672" actId="26606"/>
          <ac:spMkLst>
            <pc:docMk/>
            <pc:sldMk cId="2849351256" sldId="274"/>
            <ac:spMk id="78" creationId="{32BC26D8-82FB-445E-AA49-62A77D7C1EE0}"/>
          </ac:spMkLst>
        </pc:spChg>
        <pc:spChg chg="add del">
          <ac:chgData name="Liz Poprocki" userId="a593af0f57a0a860" providerId="LiveId" clId="{673A9797-F3EB-4E77-AC32-B2F433A20A1A}" dt="2020-09-02T17:46:43.443" v="10678" actId="26606"/>
          <ac:spMkLst>
            <pc:docMk/>
            <pc:sldMk cId="2849351256" sldId="274"/>
            <ac:spMk id="79" creationId="{9A97C86A-04D6-40F7-AE84-31AB43E6A846}"/>
          </ac:spMkLst>
        </pc:spChg>
        <pc:spChg chg="add del">
          <ac:chgData name="Liz Poprocki" userId="a593af0f57a0a860" providerId="LiveId" clId="{673A9797-F3EB-4E77-AC32-B2F433A20A1A}" dt="2020-09-02T17:46:40.363" v="10672" actId="26606"/>
          <ac:spMkLst>
            <pc:docMk/>
            <pc:sldMk cId="2849351256" sldId="274"/>
            <ac:spMk id="80" creationId="{CB44330D-EA18-4254-AA95-EB49948539B8}"/>
          </ac:spMkLst>
        </pc:spChg>
        <pc:spChg chg="add del">
          <ac:chgData name="Liz Poprocki" userId="a593af0f57a0a860" providerId="LiveId" clId="{673A9797-F3EB-4E77-AC32-B2F433A20A1A}" dt="2020-09-02T17:46:43.443" v="10678" actId="26606"/>
          <ac:spMkLst>
            <pc:docMk/>
            <pc:sldMk cId="2849351256" sldId="274"/>
            <ac:spMk id="81" creationId="{FF9F2414-84E8-453E-B1F3-389FDE8192D9}"/>
          </ac:spMkLst>
        </pc:spChg>
        <pc:spChg chg="add del">
          <ac:chgData name="Liz Poprocki" userId="a593af0f57a0a860" providerId="LiveId" clId="{673A9797-F3EB-4E77-AC32-B2F433A20A1A}" dt="2020-09-02T17:46:43.443" v="10678" actId="26606"/>
          <ac:spMkLst>
            <pc:docMk/>
            <pc:sldMk cId="2849351256" sldId="274"/>
            <ac:spMk id="83" creationId="{3ECA69A1-7536-43AC-85EF-C7106179F5ED}"/>
          </ac:spMkLst>
        </pc:spChg>
        <pc:spChg chg="add del">
          <ac:chgData name="Liz Poprocki" userId="a593af0f57a0a860" providerId="LiveId" clId="{673A9797-F3EB-4E77-AC32-B2F433A20A1A}" dt="2020-09-02T17:46:41.635" v="10675" actId="26606"/>
          <ac:spMkLst>
            <pc:docMk/>
            <pc:sldMk cId="2849351256" sldId="274"/>
            <ac:spMk id="135" creationId="{82A5F716-98EF-42EF-A471-87C6DFDCC799}"/>
          </ac:spMkLst>
        </pc:spChg>
        <pc:spChg chg="add del">
          <ac:chgData name="Liz Poprocki" userId="a593af0f57a0a860" providerId="LiveId" clId="{673A9797-F3EB-4E77-AC32-B2F433A20A1A}" dt="2020-09-02T17:46:41.635" v="10675" actId="26606"/>
          <ac:spMkLst>
            <pc:docMk/>
            <pc:sldMk cId="2849351256" sldId="274"/>
            <ac:spMk id="137" creationId="{B87687D8-4EF1-4EF2-BF7E-74BB4A3D1806}"/>
          </ac:spMkLst>
        </pc:spChg>
        <pc:spChg chg="add del">
          <ac:chgData name="Liz Poprocki" userId="a593af0f57a0a860" providerId="LiveId" clId="{673A9797-F3EB-4E77-AC32-B2F433A20A1A}" dt="2020-09-02T17:48:35.496" v="10705" actId="26606"/>
          <ac:spMkLst>
            <pc:docMk/>
            <pc:sldMk cId="2849351256" sldId="274"/>
            <ac:spMk id="1030" creationId="{57845966-6EFC-468A-9CC7-BAB4B95854E7}"/>
          </ac:spMkLst>
        </pc:spChg>
        <pc:spChg chg="add del">
          <ac:chgData name="Liz Poprocki" userId="a593af0f57a0a860" providerId="LiveId" clId="{673A9797-F3EB-4E77-AC32-B2F433A20A1A}" dt="2020-09-02T17:48:35.496" v="10705" actId="26606"/>
          <ac:spMkLst>
            <pc:docMk/>
            <pc:sldMk cId="2849351256" sldId="274"/>
            <ac:spMk id="1032" creationId="{ADAD1991-FFD1-4E94-ABAB-7560D33008E4}"/>
          </ac:spMkLst>
        </pc:spChg>
        <pc:picChg chg="add del mod">
          <ac:chgData name="Liz Poprocki" userId="a593af0f57a0a860" providerId="LiveId" clId="{673A9797-F3EB-4E77-AC32-B2F433A20A1A}" dt="2020-09-02T17:46:40.690" v="10673" actId="22"/>
          <ac:picMkLst>
            <pc:docMk/>
            <pc:sldMk cId="2849351256" sldId="274"/>
            <ac:picMk id="5" creationId="{732DAEF8-31DC-42D7-A8BC-BBC87312AEB9}"/>
          </ac:picMkLst>
        </pc:picChg>
        <pc:picChg chg="add del">
          <ac:chgData name="Liz Poprocki" userId="a593af0f57a0a860" providerId="LiveId" clId="{673A9797-F3EB-4E77-AC32-B2F433A20A1A}" dt="2020-09-02T17:46:49.442" v="10681" actId="22"/>
          <ac:picMkLst>
            <pc:docMk/>
            <pc:sldMk cId="2849351256" sldId="274"/>
            <ac:picMk id="6" creationId="{0A415BEB-CA92-46AB-95EB-52345109B3F4}"/>
          </ac:picMkLst>
        </pc:picChg>
        <pc:picChg chg="add del mod">
          <ac:chgData name="Liz Poprocki" userId="a593af0f57a0a860" providerId="LiveId" clId="{673A9797-F3EB-4E77-AC32-B2F433A20A1A}" dt="2020-09-02T17:46:44.112" v="10679"/>
          <ac:picMkLst>
            <pc:docMk/>
            <pc:sldMk cId="2849351256" sldId="274"/>
            <ac:picMk id="1026" creationId="{7733CF7A-41F1-44E8-B14B-E13166DCF634}"/>
          </ac:picMkLst>
        </pc:picChg>
        <pc:picChg chg="add del mod">
          <ac:chgData name="Liz Poprocki" userId="a593af0f57a0a860" providerId="LiveId" clId="{673A9797-F3EB-4E77-AC32-B2F433A20A1A}" dt="2020-09-02T17:48:36.326" v="10706"/>
          <ac:picMkLst>
            <pc:docMk/>
            <pc:sldMk cId="2849351256" sldId="274"/>
            <ac:picMk id="1028" creationId="{B134F3B5-1E5C-44C0-B9D7-39F3F6803C11}"/>
          </ac:picMkLst>
        </pc:picChg>
        <pc:picChg chg="add del">
          <ac:chgData name="Liz Poprocki" userId="a593af0f57a0a860" providerId="LiveId" clId="{673A9797-F3EB-4E77-AC32-B2F433A20A1A}" dt="2020-09-02T17:48:35.496" v="10705" actId="26606"/>
          <ac:picMkLst>
            <pc:docMk/>
            <pc:sldMk cId="2849351256" sldId="274"/>
            <ac:picMk id="1031" creationId="{75554383-98AF-4A47-BB65-705FAAA4BE6A}"/>
          </ac:picMkLst>
        </pc:picChg>
      </pc:sldChg>
      <pc:sldChg chg="modSp mod">
        <pc:chgData name="Liz Poprocki" userId="a593af0f57a0a860" providerId="LiveId" clId="{673A9797-F3EB-4E77-AC32-B2F433A20A1A}" dt="2020-09-03T00:53:02.274" v="22984" actId="20577"/>
        <pc:sldMkLst>
          <pc:docMk/>
          <pc:sldMk cId="3163710913" sldId="275"/>
        </pc:sldMkLst>
        <pc:spChg chg="mod">
          <ac:chgData name="Liz Poprocki" userId="a593af0f57a0a860" providerId="LiveId" clId="{673A9797-F3EB-4E77-AC32-B2F433A20A1A}" dt="2020-09-02T17:54:37.143" v="11179" actId="20577"/>
          <ac:spMkLst>
            <pc:docMk/>
            <pc:sldMk cId="3163710913" sldId="275"/>
            <ac:spMk id="2" creationId="{DD62AC76-88A2-4629-8B42-3EEE5AC99FCB}"/>
          </ac:spMkLst>
        </pc:spChg>
        <pc:spChg chg="mod">
          <ac:chgData name="Liz Poprocki" userId="a593af0f57a0a860" providerId="LiveId" clId="{673A9797-F3EB-4E77-AC32-B2F433A20A1A}" dt="2020-09-03T00:53:02.274" v="22984" actId="20577"/>
          <ac:spMkLst>
            <pc:docMk/>
            <pc:sldMk cId="3163710913" sldId="275"/>
            <ac:spMk id="3" creationId="{3E80C219-EA25-4E1F-A976-ACAC92F5BA6D}"/>
          </ac:spMkLst>
        </pc:spChg>
      </pc:sldChg>
      <pc:sldChg chg="addSp delSp modSp mod setBg">
        <pc:chgData name="Liz Poprocki" userId="a593af0f57a0a860" providerId="LiveId" clId="{673A9797-F3EB-4E77-AC32-B2F433A20A1A}" dt="2020-08-25T01:57:58.770" v="6573" actId="21"/>
        <pc:sldMkLst>
          <pc:docMk/>
          <pc:sldMk cId="1018765711" sldId="276"/>
        </pc:sldMkLst>
        <pc:spChg chg="mod ord">
          <ac:chgData name="Liz Poprocki" userId="a593af0f57a0a860" providerId="LiveId" clId="{673A9797-F3EB-4E77-AC32-B2F433A20A1A}" dt="2020-08-25T01:57:53.640" v="6572" actId="26606"/>
          <ac:spMkLst>
            <pc:docMk/>
            <pc:sldMk cId="1018765711" sldId="276"/>
            <ac:spMk id="2" creationId="{F48A8C64-E5B2-4BEF-B037-C5B5FD8CC146}"/>
          </ac:spMkLst>
        </pc:spChg>
        <pc:spChg chg="del mod">
          <ac:chgData name="Liz Poprocki" userId="a593af0f57a0a860" providerId="LiveId" clId="{673A9797-F3EB-4E77-AC32-B2F433A20A1A}" dt="2020-08-25T01:57:58.770" v="6573" actId="21"/>
          <ac:spMkLst>
            <pc:docMk/>
            <pc:sldMk cId="1018765711" sldId="276"/>
            <ac:spMk id="3" creationId="{928581DC-D416-49D1-AF58-C42FFC0AB8AD}"/>
          </ac:spMkLst>
        </pc:spChg>
        <pc:spChg chg="add">
          <ac:chgData name="Liz Poprocki" userId="a593af0f57a0a860" providerId="LiveId" clId="{673A9797-F3EB-4E77-AC32-B2F433A20A1A}" dt="2020-08-25T01:57:53.640" v="6572" actId="26606"/>
          <ac:spMkLst>
            <pc:docMk/>
            <pc:sldMk cId="1018765711" sldId="276"/>
            <ac:spMk id="8" creationId="{88294908-8B00-4F58-BBBA-20F71A40AA9E}"/>
          </ac:spMkLst>
        </pc:spChg>
        <pc:spChg chg="add">
          <ac:chgData name="Liz Poprocki" userId="a593af0f57a0a860" providerId="LiveId" clId="{673A9797-F3EB-4E77-AC32-B2F433A20A1A}" dt="2020-08-25T01:57:53.640" v="6572" actId="26606"/>
          <ac:spMkLst>
            <pc:docMk/>
            <pc:sldMk cId="1018765711" sldId="276"/>
            <ac:spMk id="10" creationId="{4364C879-1404-4203-8E9D-CC5DE0A621A2}"/>
          </ac:spMkLst>
        </pc:spChg>
        <pc:spChg chg="add">
          <ac:chgData name="Liz Poprocki" userId="a593af0f57a0a860" providerId="LiveId" clId="{673A9797-F3EB-4E77-AC32-B2F433A20A1A}" dt="2020-08-25T01:57:53.640" v="6572" actId="26606"/>
          <ac:spMkLst>
            <pc:docMk/>
            <pc:sldMk cId="1018765711" sldId="276"/>
            <ac:spMk id="12" creationId="{84617302-4B0D-4351-A6BB-6F0930D943AC}"/>
          </ac:spMkLst>
        </pc:spChg>
        <pc:spChg chg="add">
          <ac:chgData name="Liz Poprocki" userId="a593af0f57a0a860" providerId="LiveId" clId="{673A9797-F3EB-4E77-AC32-B2F433A20A1A}" dt="2020-08-25T01:57:53.640" v="6572" actId="26606"/>
          <ac:spMkLst>
            <pc:docMk/>
            <pc:sldMk cId="1018765711" sldId="276"/>
            <ac:spMk id="14" creationId="{DA2C7802-C2E0-4218-8F89-8DD7CCD2CD1C}"/>
          </ac:spMkLst>
        </pc:spChg>
        <pc:spChg chg="add">
          <ac:chgData name="Liz Poprocki" userId="a593af0f57a0a860" providerId="LiveId" clId="{673A9797-F3EB-4E77-AC32-B2F433A20A1A}" dt="2020-08-25T01:57:53.640" v="6572" actId="26606"/>
          <ac:spMkLst>
            <pc:docMk/>
            <pc:sldMk cId="1018765711" sldId="276"/>
            <ac:spMk id="16" creationId="{A6D7111A-21E5-4EE9-8A78-10E5530F0116}"/>
          </ac:spMkLst>
        </pc:spChg>
        <pc:spChg chg="add">
          <ac:chgData name="Liz Poprocki" userId="a593af0f57a0a860" providerId="LiveId" clId="{673A9797-F3EB-4E77-AC32-B2F433A20A1A}" dt="2020-08-25T01:57:53.640" v="6572" actId="26606"/>
          <ac:spMkLst>
            <pc:docMk/>
            <pc:sldMk cId="1018765711" sldId="276"/>
            <ac:spMk id="18" creationId="{A3969E80-A77B-49FC-9122-D89AFD5EE118}"/>
          </ac:spMkLst>
        </pc:spChg>
        <pc:spChg chg="add">
          <ac:chgData name="Liz Poprocki" userId="a593af0f57a0a860" providerId="LiveId" clId="{673A9797-F3EB-4E77-AC32-B2F433A20A1A}" dt="2020-08-25T01:57:53.640" v="6572" actId="26606"/>
          <ac:spMkLst>
            <pc:docMk/>
            <pc:sldMk cId="1018765711" sldId="276"/>
            <ac:spMk id="20" creationId="{1849CA57-76BD-4CF2-80BA-D7A46A01B7B1}"/>
          </ac:spMkLst>
        </pc:spChg>
        <pc:spChg chg="add">
          <ac:chgData name="Liz Poprocki" userId="a593af0f57a0a860" providerId="LiveId" clId="{673A9797-F3EB-4E77-AC32-B2F433A20A1A}" dt="2020-08-25T01:57:53.640" v="6572" actId="26606"/>
          <ac:spMkLst>
            <pc:docMk/>
            <pc:sldMk cId="1018765711" sldId="276"/>
            <ac:spMk id="22" creationId="{35E9085E-E730-4768-83D4-6CB7E9897153}"/>
          </ac:spMkLst>
        </pc:spChg>
        <pc:spChg chg="add">
          <ac:chgData name="Liz Poprocki" userId="a593af0f57a0a860" providerId="LiveId" clId="{673A9797-F3EB-4E77-AC32-B2F433A20A1A}" dt="2020-08-25T01:57:53.640" v="6572" actId="26606"/>
          <ac:spMkLst>
            <pc:docMk/>
            <pc:sldMk cId="1018765711" sldId="276"/>
            <ac:spMk id="24" creationId="{973272FE-A474-4CAE-8CA2-BCC8B476C3F4}"/>
          </ac:spMkLst>
        </pc:spChg>
        <pc:spChg chg="add">
          <ac:chgData name="Liz Poprocki" userId="a593af0f57a0a860" providerId="LiveId" clId="{673A9797-F3EB-4E77-AC32-B2F433A20A1A}" dt="2020-08-25T01:57:53.640" v="6572" actId="26606"/>
          <ac:spMkLst>
            <pc:docMk/>
            <pc:sldMk cId="1018765711" sldId="276"/>
            <ac:spMk id="26" creationId="{E07981EA-05A6-437C-88D7-B377B92B031D}"/>
          </ac:spMkLst>
        </pc:spChg>
        <pc:spChg chg="add">
          <ac:chgData name="Liz Poprocki" userId="a593af0f57a0a860" providerId="LiveId" clId="{673A9797-F3EB-4E77-AC32-B2F433A20A1A}" dt="2020-08-25T01:57:53.640" v="6572" actId="26606"/>
          <ac:spMkLst>
            <pc:docMk/>
            <pc:sldMk cId="1018765711" sldId="276"/>
            <ac:spMk id="28" creationId="{15E3C750-986E-4769-B1AE-49289FBEE757}"/>
          </ac:spMkLst>
        </pc:spChg>
      </pc:sldChg>
      <pc:sldChg chg="addSp modSp mod setBg">
        <pc:chgData name="Liz Poprocki" userId="a593af0f57a0a860" providerId="LiveId" clId="{673A9797-F3EB-4E77-AC32-B2F433A20A1A}" dt="2020-09-02T18:00:34.526" v="12061" actId="26606"/>
        <pc:sldMkLst>
          <pc:docMk/>
          <pc:sldMk cId="1188422624" sldId="277"/>
        </pc:sldMkLst>
        <pc:spChg chg="mod">
          <ac:chgData name="Liz Poprocki" userId="a593af0f57a0a860" providerId="LiveId" clId="{673A9797-F3EB-4E77-AC32-B2F433A20A1A}" dt="2020-09-02T18:00:34.526" v="12061" actId="26606"/>
          <ac:spMkLst>
            <pc:docMk/>
            <pc:sldMk cId="1188422624" sldId="277"/>
            <ac:spMk id="2" creationId="{D0CE0C25-270D-40FF-BFD6-016292606C8D}"/>
          </ac:spMkLst>
        </pc:spChg>
        <pc:spChg chg="mod">
          <ac:chgData name="Liz Poprocki" userId="a593af0f57a0a860" providerId="LiveId" clId="{673A9797-F3EB-4E77-AC32-B2F433A20A1A}" dt="2020-09-02T18:00:34.526" v="12061" actId="26606"/>
          <ac:spMkLst>
            <pc:docMk/>
            <pc:sldMk cId="1188422624" sldId="277"/>
            <ac:spMk id="3" creationId="{21F2202B-114E-4774-96EE-08204D530CC3}"/>
          </ac:spMkLst>
        </pc:spChg>
        <pc:spChg chg="add">
          <ac:chgData name="Liz Poprocki" userId="a593af0f57a0a860" providerId="LiveId" clId="{673A9797-F3EB-4E77-AC32-B2F433A20A1A}" dt="2020-09-02T18:00:34.526" v="12061" actId="26606"/>
          <ac:spMkLst>
            <pc:docMk/>
            <pc:sldMk cId="1188422624" sldId="277"/>
            <ac:spMk id="8" creationId="{3B854194-185D-494D-905C-7C7CB2E30F6E}"/>
          </ac:spMkLst>
        </pc:spChg>
        <pc:spChg chg="add">
          <ac:chgData name="Liz Poprocki" userId="a593af0f57a0a860" providerId="LiveId" clId="{673A9797-F3EB-4E77-AC32-B2F433A20A1A}" dt="2020-09-02T18:00:34.526" v="12061" actId="26606"/>
          <ac:spMkLst>
            <pc:docMk/>
            <pc:sldMk cId="1188422624" sldId="277"/>
            <ac:spMk id="10" creationId="{B4F5FA0D-0104-4987-8241-EFF7C85B88DE}"/>
          </ac:spMkLst>
        </pc:spChg>
        <pc:picChg chg="add">
          <ac:chgData name="Liz Poprocki" userId="a593af0f57a0a860" providerId="LiveId" clId="{673A9797-F3EB-4E77-AC32-B2F433A20A1A}" dt="2020-09-02T18:00:34.526" v="12061" actId="26606"/>
          <ac:picMkLst>
            <pc:docMk/>
            <pc:sldMk cId="1188422624" sldId="277"/>
            <ac:picMk id="12" creationId="{2897127E-6CEF-446C-BE87-93B7C46E49D1}"/>
          </ac:picMkLst>
        </pc:picChg>
      </pc:sldChg>
      <pc:sldChg chg="addSp modSp mod setBg">
        <pc:chgData name="Liz Poprocki" userId="a593af0f57a0a860" providerId="LiveId" clId="{673A9797-F3EB-4E77-AC32-B2F433A20A1A}" dt="2020-08-25T02:39:52.013" v="9181" actId="14100"/>
        <pc:sldMkLst>
          <pc:docMk/>
          <pc:sldMk cId="828621507" sldId="278"/>
        </pc:sldMkLst>
        <pc:spChg chg="mod">
          <ac:chgData name="Liz Poprocki" userId="a593af0f57a0a860" providerId="LiveId" clId="{673A9797-F3EB-4E77-AC32-B2F433A20A1A}" dt="2020-08-25T02:38:58.562" v="9039" actId="20577"/>
          <ac:spMkLst>
            <pc:docMk/>
            <pc:sldMk cId="828621507" sldId="278"/>
            <ac:spMk id="2" creationId="{9DEFF3ED-17A1-479E-AB5A-B4E25425F553}"/>
          </ac:spMkLst>
        </pc:spChg>
        <pc:spChg chg="mod ord">
          <ac:chgData name="Liz Poprocki" userId="a593af0f57a0a860" providerId="LiveId" clId="{673A9797-F3EB-4E77-AC32-B2F433A20A1A}" dt="2020-08-25T02:39:52.013" v="9181" actId="14100"/>
          <ac:spMkLst>
            <pc:docMk/>
            <pc:sldMk cId="828621507" sldId="278"/>
            <ac:spMk id="3" creationId="{48CCBA95-0CE1-4323-8D50-86FA76079DD4}"/>
          </ac:spMkLst>
        </pc:spChg>
        <pc:picChg chg="add mod">
          <ac:chgData name="Liz Poprocki" userId="a593af0f57a0a860" providerId="LiveId" clId="{673A9797-F3EB-4E77-AC32-B2F433A20A1A}" dt="2020-08-25T02:38:29.566" v="9011" actId="26606"/>
          <ac:picMkLst>
            <pc:docMk/>
            <pc:sldMk cId="828621507" sldId="278"/>
            <ac:picMk id="4098" creationId="{4D0771FE-B988-42A8-A36E-F1757F02FFD5}"/>
          </ac:picMkLst>
        </pc:picChg>
      </pc:sldChg>
      <pc:sldChg chg="addSp delSp modSp mod setBg">
        <pc:chgData name="Liz Poprocki" userId="a593af0f57a0a860" providerId="LiveId" clId="{673A9797-F3EB-4E77-AC32-B2F433A20A1A}" dt="2020-08-25T01:58:20.903" v="6575" actId="21"/>
        <pc:sldMkLst>
          <pc:docMk/>
          <pc:sldMk cId="3291478437" sldId="279"/>
        </pc:sldMkLst>
        <pc:spChg chg="mod ord">
          <ac:chgData name="Liz Poprocki" userId="a593af0f57a0a860" providerId="LiveId" clId="{673A9797-F3EB-4E77-AC32-B2F433A20A1A}" dt="2020-08-25T01:58:16.200" v="6574" actId="26606"/>
          <ac:spMkLst>
            <pc:docMk/>
            <pc:sldMk cId="3291478437" sldId="279"/>
            <ac:spMk id="2" creationId="{E371F889-17C6-43F6-8962-092951071A6C}"/>
          </ac:spMkLst>
        </pc:spChg>
        <pc:spChg chg="del mod">
          <ac:chgData name="Liz Poprocki" userId="a593af0f57a0a860" providerId="LiveId" clId="{673A9797-F3EB-4E77-AC32-B2F433A20A1A}" dt="2020-08-25T01:58:20.903" v="6575" actId="21"/>
          <ac:spMkLst>
            <pc:docMk/>
            <pc:sldMk cId="3291478437" sldId="279"/>
            <ac:spMk id="3" creationId="{F8839DD0-EF03-4D5B-80B2-E1036383A35C}"/>
          </ac:spMkLst>
        </pc:spChg>
        <pc:spChg chg="add">
          <ac:chgData name="Liz Poprocki" userId="a593af0f57a0a860" providerId="LiveId" clId="{673A9797-F3EB-4E77-AC32-B2F433A20A1A}" dt="2020-08-25T01:58:16.200" v="6574" actId="26606"/>
          <ac:spMkLst>
            <pc:docMk/>
            <pc:sldMk cId="3291478437" sldId="279"/>
            <ac:spMk id="8" creationId="{88294908-8B00-4F58-BBBA-20F71A40AA9E}"/>
          </ac:spMkLst>
        </pc:spChg>
        <pc:spChg chg="add">
          <ac:chgData name="Liz Poprocki" userId="a593af0f57a0a860" providerId="LiveId" clId="{673A9797-F3EB-4E77-AC32-B2F433A20A1A}" dt="2020-08-25T01:58:16.200" v="6574" actId="26606"/>
          <ac:spMkLst>
            <pc:docMk/>
            <pc:sldMk cId="3291478437" sldId="279"/>
            <ac:spMk id="10" creationId="{4364C879-1404-4203-8E9D-CC5DE0A621A2}"/>
          </ac:spMkLst>
        </pc:spChg>
        <pc:spChg chg="add">
          <ac:chgData name="Liz Poprocki" userId="a593af0f57a0a860" providerId="LiveId" clId="{673A9797-F3EB-4E77-AC32-B2F433A20A1A}" dt="2020-08-25T01:58:16.200" v="6574" actId="26606"/>
          <ac:spMkLst>
            <pc:docMk/>
            <pc:sldMk cId="3291478437" sldId="279"/>
            <ac:spMk id="12" creationId="{84617302-4B0D-4351-A6BB-6F0930D943AC}"/>
          </ac:spMkLst>
        </pc:spChg>
        <pc:spChg chg="add">
          <ac:chgData name="Liz Poprocki" userId="a593af0f57a0a860" providerId="LiveId" clId="{673A9797-F3EB-4E77-AC32-B2F433A20A1A}" dt="2020-08-25T01:58:16.200" v="6574" actId="26606"/>
          <ac:spMkLst>
            <pc:docMk/>
            <pc:sldMk cId="3291478437" sldId="279"/>
            <ac:spMk id="14" creationId="{DA2C7802-C2E0-4218-8F89-8DD7CCD2CD1C}"/>
          </ac:spMkLst>
        </pc:spChg>
        <pc:spChg chg="add">
          <ac:chgData name="Liz Poprocki" userId="a593af0f57a0a860" providerId="LiveId" clId="{673A9797-F3EB-4E77-AC32-B2F433A20A1A}" dt="2020-08-25T01:58:16.200" v="6574" actId="26606"/>
          <ac:spMkLst>
            <pc:docMk/>
            <pc:sldMk cId="3291478437" sldId="279"/>
            <ac:spMk id="16" creationId="{A6D7111A-21E5-4EE9-8A78-10E5530F0116}"/>
          </ac:spMkLst>
        </pc:spChg>
        <pc:spChg chg="add">
          <ac:chgData name="Liz Poprocki" userId="a593af0f57a0a860" providerId="LiveId" clId="{673A9797-F3EB-4E77-AC32-B2F433A20A1A}" dt="2020-08-25T01:58:16.200" v="6574" actId="26606"/>
          <ac:spMkLst>
            <pc:docMk/>
            <pc:sldMk cId="3291478437" sldId="279"/>
            <ac:spMk id="18" creationId="{A3969E80-A77B-49FC-9122-D89AFD5EE118}"/>
          </ac:spMkLst>
        </pc:spChg>
        <pc:spChg chg="add">
          <ac:chgData name="Liz Poprocki" userId="a593af0f57a0a860" providerId="LiveId" clId="{673A9797-F3EB-4E77-AC32-B2F433A20A1A}" dt="2020-08-25T01:58:16.200" v="6574" actId="26606"/>
          <ac:spMkLst>
            <pc:docMk/>
            <pc:sldMk cId="3291478437" sldId="279"/>
            <ac:spMk id="20" creationId="{1849CA57-76BD-4CF2-80BA-D7A46A01B7B1}"/>
          </ac:spMkLst>
        </pc:spChg>
        <pc:spChg chg="add">
          <ac:chgData name="Liz Poprocki" userId="a593af0f57a0a860" providerId="LiveId" clId="{673A9797-F3EB-4E77-AC32-B2F433A20A1A}" dt="2020-08-25T01:58:16.200" v="6574" actId="26606"/>
          <ac:spMkLst>
            <pc:docMk/>
            <pc:sldMk cId="3291478437" sldId="279"/>
            <ac:spMk id="22" creationId="{35E9085E-E730-4768-83D4-6CB7E9897153}"/>
          </ac:spMkLst>
        </pc:spChg>
        <pc:spChg chg="add">
          <ac:chgData name="Liz Poprocki" userId="a593af0f57a0a860" providerId="LiveId" clId="{673A9797-F3EB-4E77-AC32-B2F433A20A1A}" dt="2020-08-25T01:58:16.200" v="6574" actId="26606"/>
          <ac:spMkLst>
            <pc:docMk/>
            <pc:sldMk cId="3291478437" sldId="279"/>
            <ac:spMk id="24" creationId="{973272FE-A474-4CAE-8CA2-BCC8B476C3F4}"/>
          </ac:spMkLst>
        </pc:spChg>
        <pc:spChg chg="add">
          <ac:chgData name="Liz Poprocki" userId="a593af0f57a0a860" providerId="LiveId" clId="{673A9797-F3EB-4E77-AC32-B2F433A20A1A}" dt="2020-08-25T01:58:16.200" v="6574" actId="26606"/>
          <ac:spMkLst>
            <pc:docMk/>
            <pc:sldMk cId="3291478437" sldId="279"/>
            <ac:spMk id="26" creationId="{E07981EA-05A6-437C-88D7-B377B92B031D}"/>
          </ac:spMkLst>
        </pc:spChg>
        <pc:spChg chg="add">
          <ac:chgData name="Liz Poprocki" userId="a593af0f57a0a860" providerId="LiveId" clId="{673A9797-F3EB-4E77-AC32-B2F433A20A1A}" dt="2020-08-25T01:58:16.200" v="6574" actId="26606"/>
          <ac:spMkLst>
            <pc:docMk/>
            <pc:sldMk cId="3291478437" sldId="279"/>
            <ac:spMk id="28" creationId="{15E3C750-986E-4769-B1AE-49289FBEE757}"/>
          </ac:spMkLst>
        </pc:spChg>
      </pc:sldChg>
      <pc:sldChg chg="addSp delSp modSp del mod ord setBg">
        <pc:chgData name="Liz Poprocki" userId="a593af0f57a0a860" providerId="LiveId" clId="{673A9797-F3EB-4E77-AC32-B2F433A20A1A}" dt="2020-09-03T01:24:08.900" v="25543" actId="2696"/>
        <pc:sldMkLst>
          <pc:docMk/>
          <pc:sldMk cId="1510925322" sldId="280"/>
        </pc:sldMkLst>
        <pc:spChg chg="mod">
          <ac:chgData name="Liz Poprocki" userId="a593af0f57a0a860" providerId="LiveId" clId="{673A9797-F3EB-4E77-AC32-B2F433A20A1A}" dt="2020-09-02T19:04:15.377" v="19879" actId="20577"/>
          <ac:spMkLst>
            <pc:docMk/>
            <pc:sldMk cId="1510925322" sldId="280"/>
            <ac:spMk id="2" creationId="{D6F6BCFC-B7BD-4665-877D-BCA520DCD42D}"/>
          </ac:spMkLst>
        </pc:spChg>
        <pc:spChg chg="del">
          <ac:chgData name="Liz Poprocki" userId="a593af0f57a0a860" providerId="LiveId" clId="{673A9797-F3EB-4E77-AC32-B2F433A20A1A}" dt="2020-08-25T01:58:30.130" v="6576" actId="21"/>
          <ac:spMkLst>
            <pc:docMk/>
            <pc:sldMk cId="1510925322" sldId="280"/>
            <ac:spMk id="3" creationId="{1EF27770-01DC-4C71-AC72-91F894977361}"/>
          </ac:spMkLst>
        </pc:spChg>
        <pc:spChg chg="add">
          <ac:chgData name="Liz Poprocki" userId="a593af0f57a0a860" providerId="LiveId" clId="{673A9797-F3EB-4E77-AC32-B2F433A20A1A}" dt="2020-08-25T01:58:47.292" v="6577" actId="26606"/>
          <ac:spMkLst>
            <pc:docMk/>
            <pc:sldMk cId="1510925322" sldId="280"/>
            <ac:spMk id="7" creationId="{4522B21E-B2B9-4C72-9A71-C87EFD137480}"/>
          </ac:spMkLst>
        </pc:spChg>
        <pc:spChg chg="add">
          <ac:chgData name="Liz Poprocki" userId="a593af0f57a0a860" providerId="LiveId" clId="{673A9797-F3EB-4E77-AC32-B2F433A20A1A}" dt="2020-08-25T01:58:47.292" v="6577" actId="26606"/>
          <ac:spMkLst>
            <pc:docMk/>
            <pc:sldMk cId="1510925322" sldId="280"/>
            <ac:spMk id="9" creationId="{5EB7D2A2-F448-44D4-938C-DC84CBCB3B1E}"/>
          </ac:spMkLst>
        </pc:spChg>
        <pc:spChg chg="add">
          <ac:chgData name="Liz Poprocki" userId="a593af0f57a0a860" providerId="LiveId" clId="{673A9797-F3EB-4E77-AC32-B2F433A20A1A}" dt="2020-08-25T01:58:47.292" v="6577" actId="26606"/>
          <ac:spMkLst>
            <pc:docMk/>
            <pc:sldMk cId="1510925322" sldId="280"/>
            <ac:spMk id="11" creationId="{871AEA07-1E14-44B4-8E55-64EF049CD66F}"/>
          </ac:spMkLst>
        </pc:spChg>
        <pc:cxnChg chg="add">
          <ac:chgData name="Liz Poprocki" userId="a593af0f57a0a860" providerId="LiveId" clId="{673A9797-F3EB-4E77-AC32-B2F433A20A1A}" dt="2020-08-25T01:58:47.292" v="6577" actId="26606"/>
          <ac:cxnSpMkLst>
            <pc:docMk/>
            <pc:sldMk cId="1510925322" sldId="280"/>
            <ac:cxnSpMk id="13" creationId="{F7C8EA93-3210-4C62-99E9-153C275E3A87}"/>
          </ac:cxnSpMkLst>
        </pc:cxnChg>
      </pc:sldChg>
      <pc:sldChg chg="addSp delSp modSp del mod setBg">
        <pc:chgData name="Liz Poprocki" userId="a593af0f57a0a860" providerId="LiveId" clId="{673A9797-F3EB-4E77-AC32-B2F433A20A1A}" dt="2020-09-03T00:55:31.261" v="23135" actId="2696"/>
        <pc:sldMkLst>
          <pc:docMk/>
          <pc:sldMk cId="1908109965" sldId="281"/>
        </pc:sldMkLst>
        <pc:spChg chg="mod">
          <ac:chgData name="Liz Poprocki" userId="a593af0f57a0a860" providerId="LiveId" clId="{673A9797-F3EB-4E77-AC32-B2F433A20A1A}" dt="2020-09-02T18:21:18.697" v="14208" actId="26606"/>
          <ac:spMkLst>
            <pc:docMk/>
            <pc:sldMk cId="1908109965" sldId="281"/>
            <ac:spMk id="2" creationId="{27C865C3-4B72-4851-86C9-5CA084ACD89C}"/>
          </ac:spMkLst>
        </pc:spChg>
        <pc:spChg chg="mod">
          <ac:chgData name="Liz Poprocki" userId="a593af0f57a0a860" providerId="LiveId" clId="{673A9797-F3EB-4E77-AC32-B2F433A20A1A}" dt="2020-09-03T00:54:52.363" v="23134" actId="20577"/>
          <ac:spMkLst>
            <pc:docMk/>
            <pc:sldMk cId="1908109965" sldId="281"/>
            <ac:spMk id="3" creationId="{713C4D65-2A5B-4BC4-BDFC-D5C594566BAD}"/>
          </ac:spMkLst>
        </pc:spChg>
        <pc:spChg chg="add del">
          <ac:chgData name="Liz Poprocki" userId="a593af0f57a0a860" providerId="LiveId" clId="{673A9797-F3EB-4E77-AC32-B2F433A20A1A}" dt="2020-09-02T18:21:18.697" v="14208" actId="26606"/>
          <ac:spMkLst>
            <pc:docMk/>
            <pc:sldMk cId="1908109965" sldId="281"/>
            <ac:spMk id="8" creationId="{081EA652-8C6A-4E69-BEB9-170809474553}"/>
          </ac:spMkLst>
        </pc:spChg>
        <pc:spChg chg="add del">
          <ac:chgData name="Liz Poprocki" userId="a593af0f57a0a860" providerId="LiveId" clId="{673A9797-F3EB-4E77-AC32-B2F433A20A1A}" dt="2020-09-02T18:21:18.697" v="14208" actId="26606"/>
          <ac:spMkLst>
            <pc:docMk/>
            <pc:sldMk cId="1908109965" sldId="281"/>
            <ac:spMk id="10" creationId="{5298780A-33B9-4EA2-8F67-DE68AD62841B}"/>
          </ac:spMkLst>
        </pc:spChg>
        <pc:spChg chg="add del">
          <ac:chgData name="Liz Poprocki" userId="a593af0f57a0a860" providerId="LiveId" clId="{673A9797-F3EB-4E77-AC32-B2F433A20A1A}" dt="2020-09-02T18:21:18.697" v="14208" actId="26606"/>
          <ac:spMkLst>
            <pc:docMk/>
            <pc:sldMk cId="1908109965" sldId="281"/>
            <ac:spMk id="12" creationId="{7F488E8B-4E1E-4402-8935-D4E6C02615C7}"/>
          </ac:spMkLst>
        </pc:spChg>
        <pc:spChg chg="add">
          <ac:chgData name="Liz Poprocki" userId="a593af0f57a0a860" providerId="LiveId" clId="{673A9797-F3EB-4E77-AC32-B2F433A20A1A}" dt="2020-09-02T18:21:18.697" v="14208" actId="26606"/>
          <ac:spMkLst>
            <pc:docMk/>
            <pc:sldMk cId="1908109965" sldId="281"/>
            <ac:spMk id="19" creationId="{2BD55E05-51A2-4173-A7FA-869DE4F71AC3}"/>
          </ac:spMkLst>
        </pc:spChg>
        <pc:cxnChg chg="add del">
          <ac:chgData name="Liz Poprocki" userId="a593af0f57a0a860" providerId="LiveId" clId="{673A9797-F3EB-4E77-AC32-B2F433A20A1A}" dt="2020-09-02T18:21:18.697" v="14208" actId="26606"/>
          <ac:cxnSpMkLst>
            <pc:docMk/>
            <pc:sldMk cId="1908109965" sldId="281"/>
            <ac:cxnSpMk id="14" creationId="{23AAC9B5-8015-485C-ACF9-A750390E9A56}"/>
          </ac:cxnSpMkLst>
        </pc:cxnChg>
      </pc:sldChg>
      <pc:sldChg chg="addSp modSp del mod setBg">
        <pc:chgData name="Liz Poprocki" userId="a593af0f57a0a860" providerId="LiveId" clId="{673A9797-F3EB-4E77-AC32-B2F433A20A1A}" dt="2020-09-03T01:25:19.387" v="25545" actId="2696"/>
        <pc:sldMkLst>
          <pc:docMk/>
          <pc:sldMk cId="125559863" sldId="282"/>
        </pc:sldMkLst>
        <pc:spChg chg="mod">
          <ac:chgData name="Liz Poprocki" userId="a593af0f57a0a860" providerId="LiveId" clId="{673A9797-F3EB-4E77-AC32-B2F433A20A1A}" dt="2020-09-02T18:25:00.156" v="14923" actId="26606"/>
          <ac:spMkLst>
            <pc:docMk/>
            <pc:sldMk cId="125559863" sldId="282"/>
            <ac:spMk id="2" creationId="{52BE2EBD-6104-4108-BCD7-9E59F3BE3CD2}"/>
          </ac:spMkLst>
        </pc:spChg>
        <pc:spChg chg="mod">
          <ac:chgData name="Liz Poprocki" userId="a593af0f57a0a860" providerId="LiveId" clId="{673A9797-F3EB-4E77-AC32-B2F433A20A1A}" dt="2020-09-02T19:03:58.780" v="19876" actId="113"/>
          <ac:spMkLst>
            <pc:docMk/>
            <pc:sldMk cId="125559863" sldId="282"/>
            <ac:spMk id="3" creationId="{D8F73A89-BDFC-43A2-9DC4-301F4DAE493E}"/>
          </ac:spMkLst>
        </pc:spChg>
        <pc:spChg chg="add">
          <ac:chgData name="Liz Poprocki" userId="a593af0f57a0a860" providerId="LiveId" clId="{673A9797-F3EB-4E77-AC32-B2F433A20A1A}" dt="2020-09-02T18:25:00.156" v="14923" actId="26606"/>
          <ac:spMkLst>
            <pc:docMk/>
            <pc:sldMk cId="125559863" sldId="282"/>
            <ac:spMk id="8" creationId="{907EF6B7-1338-4443-8C46-6A318D952DFD}"/>
          </ac:spMkLst>
        </pc:spChg>
        <pc:spChg chg="add">
          <ac:chgData name="Liz Poprocki" userId="a593af0f57a0a860" providerId="LiveId" clId="{673A9797-F3EB-4E77-AC32-B2F433A20A1A}" dt="2020-09-02T18:25:00.156" v="14923" actId="26606"/>
          <ac:spMkLst>
            <pc:docMk/>
            <pc:sldMk cId="125559863" sldId="282"/>
            <ac:spMk id="10" creationId="{DAAE4CDD-124C-4DCF-9584-B6033B545DD5}"/>
          </ac:spMkLst>
        </pc:spChg>
        <pc:spChg chg="add">
          <ac:chgData name="Liz Poprocki" userId="a593af0f57a0a860" providerId="LiveId" clId="{673A9797-F3EB-4E77-AC32-B2F433A20A1A}" dt="2020-09-02T18:25:00.156" v="14923" actId="26606"/>
          <ac:spMkLst>
            <pc:docMk/>
            <pc:sldMk cId="125559863" sldId="282"/>
            <ac:spMk id="12" creationId="{081E4A58-353D-44AE-B2FC-2A74E2E400F7}"/>
          </ac:spMkLst>
        </pc:spChg>
      </pc:sldChg>
      <pc:sldChg chg="addSp delSp modSp mod ord setBg">
        <pc:chgData name="Liz Poprocki" userId="a593af0f57a0a860" providerId="LiveId" clId="{673A9797-F3EB-4E77-AC32-B2F433A20A1A}" dt="2020-09-03T01:37:01.089" v="25987" actId="26606"/>
        <pc:sldMkLst>
          <pc:docMk/>
          <pc:sldMk cId="1218434145" sldId="283"/>
        </pc:sldMkLst>
        <pc:spChg chg="mod">
          <ac:chgData name="Liz Poprocki" userId="a593af0f57a0a860" providerId="LiveId" clId="{673A9797-F3EB-4E77-AC32-B2F433A20A1A}" dt="2020-09-03T01:37:01.089" v="25987" actId="26606"/>
          <ac:spMkLst>
            <pc:docMk/>
            <pc:sldMk cId="1218434145" sldId="283"/>
            <ac:spMk id="2" creationId="{A1CCC17A-D2D3-4D51-9B29-8A4C16B8C58C}"/>
          </ac:spMkLst>
        </pc:spChg>
        <pc:spChg chg="mod">
          <ac:chgData name="Liz Poprocki" userId="a593af0f57a0a860" providerId="LiveId" clId="{673A9797-F3EB-4E77-AC32-B2F433A20A1A}" dt="2020-09-03T01:37:01.089" v="25987" actId="26606"/>
          <ac:spMkLst>
            <pc:docMk/>
            <pc:sldMk cId="1218434145" sldId="283"/>
            <ac:spMk id="3" creationId="{CC4418BA-B659-40C0-B7D8-0E470D64E501}"/>
          </ac:spMkLst>
        </pc:spChg>
        <pc:spChg chg="add del">
          <ac:chgData name="Liz Poprocki" userId="a593af0f57a0a860" providerId="LiveId" clId="{673A9797-F3EB-4E77-AC32-B2F433A20A1A}" dt="2020-09-03T01:37:01.089" v="25987" actId="26606"/>
          <ac:spMkLst>
            <pc:docMk/>
            <pc:sldMk cId="1218434145" sldId="283"/>
            <ac:spMk id="10" creationId="{D3CDB30C-1F82-41E6-A067-831D6E89184F}"/>
          </ac:spMkLst>
        </pc:spChg>
        <pc:spChg chg="add del">
          <ac:chgData name="Liz Poprocki" userId="a593af0f57a0a860" providerId="LiveId" clId="{673A9797-F3EB-4E77-AC32-B2F433A20A1A}" dt="2020-09-03T01:37:01.089" v="25987" actId="26606"/>
          <ac:spMkLst>
            <pc:docMk/>
            <pc:sldMk cId="1218434145" sldId="283"/>
            <ac:spMk id="12" creationId="{2DDA86DD-F997-4F66-A87C-5B58AB6D19EC}"/>
          </ac:spMkLst>
        </pc:spChg>
        <pc:spChg chg="add del">
          <ac:chgData name="Liz Poprocki" userId="a593af0f57a0a860" providerId="LiveId" clId="{673A9797-F3EB-4E77-AC32-B2F433A20A1A}" dt="2020-09-03T01:37:01.089" v="25987" actId="26606"/>
          <ac:spMkLst>
            <pc:docMk/>
            <pc:sldMk cId="1218434145" sldId="283"/>
            <ac:spMk id="14" creationId="{D241B827-437E-40A3-A732-669230D6A5BC}"/>
          </ac:spMkLst>
        </pc:spChg>
        <pc:spChg chg="add del">
          <ac:chgData name="Liz Poprocki" userId="a593af0f57a0a860" providerId="LiveId" clId="{673A9797-F3EB-4E77-AC32-B2F433A20A1A}" dt="2020-09-03T01:37:01.089" v="25987" actId="26606"/>
          <ac:spMkLst>
            <pc:docMk/>
            <pc:sldMk cId="1218434145" sldId="283"/>
            <ac:spMk id="31" creationId="{85016AEC-0320-4ED0-8ECB-FE11DDDFE17A}"/>
          </ac:spMkLst>
        </pc:spChg>
        <pc:spChg chg="add">
          <ac:chgData name="Liz Poprocki" userId="a593af0f57a0a860" providerId="LiveId" clId="{673A9797-F3EB-4E77-AC32-B2F433A20A1A}" dt="2020-09-03T01:37:01.089" v="25987" actId="26606"/>
          <ac:spMkLst>
            <pc:docMk/>
            <pc:sldMk cId="1218434145" sldId="283"/>
            <ac:spMk id="36" creationId="{3B854194-185D-494D-905C-7C7CB2E30F6E}"/>
          </ac:spMkLst>
        </pc:spChg>
        <pc:spChg chg="add">
          <ac:chgData name="Liz Poprocki" userId="a593af0f57a0a860" providerId="LiveId" clId="{673A9797-F3EB-4E77-AC32-B2F433A20A1A}" dt="2020-09-03T01:37:01.089" v="25987" actId="26606"/>
          <ac:spMkLst>
            <pc:docMk/>
            <pc:sldMk cId="1218434145" sldId="283"/>
            <ac:spMk id="38" creationId="{B4F5FA0D-0104-4987-8241-EFF7C85B88DE}"/>
          </ac:spMkLst>
        </pc:spChg>
        <pc:grpChg chg="add del">
          <ac:chgData name="Liz Poprocki" userId="a593af0f57a0a860" providerId="LiveId" clId="{673A9797-F3EB-4E77-AC32-B2F433A20A1A}" dt="2020-09-02T19:06:25.753" v="19973" actId="26606"/>
          <ac:grpSpMkLst>
            <pc:docMk/>
            <pc:sldMk cId="1218434145" sldId="283"/>
            <ac:grpSpMk id="8" creationId="{84860832-27F3-4D30-9288-7521D2491514}"/>
          </ac:grpSpMkLst>
        </pc:grpChg>
        <pc:picChg chg="add">
          <ac:chgData name="Liz Poprocki" userId="a593af0f57a0a860" providerId="LiveId" clId="{673A9797-F3EB-4E77-AC32-B2F433A20A1A}" dt="2020-09-03T01:37:01.089" v="25987" actId="26606"/>
          <ac:picMkLst>
            <pc:docMk/>
            <pc:sldMk cId="1218434145" sldId="283"/>
            <ac:picMk id="40" creationId="{2897127E-6CEF-446C-BE87-93B7C46E49D1}"/>
          </ac:picMkLst>
        </pc:picChg>
      </pc:sldChg>
      <pc:sldChg chg="modSp del mod">
        <pc:chgData name="Liz Poprocki" userId="a593af0f57a0a860" providerId="LiveId" clId="{673A9797-F3EB-4E77-AC32-B2F433A20A1A}" dt="2020-09-02T19:11:48.589" v="20024" actId="2696"/>
        <pc:sldMkLst>
          <pc:docMk/>
          <pc:sldMk cId="887151855" sldId="284"/>
        </pc:sldMkLst>
        <pc:spChg chg="mod">
          <ac:chgData name="Liz Poprocki" userId="a593af0f57a0a860" providerId="LiveId" clId="{673A9797-F3EB-4E77-AC32-B2F433A20A1A}" dt="2020-09-02T18:45:32.968" v="17274" actId="20577"/>
          <ac:spMkLst>
            <pc:docMk/>
            <pc:sldMk cId="887151855" sldId="284"/>
            <ac:spMk id="2" creationId="{BF9CC707-DA0B-4C2D-A3CD-E602DBFDF74F}"/>
          </ac:spMkLst>
        </pc:spChg>
        <pc:spChg chg="mod">
          <ac:chgData name="Liz Poprocki" userId="a593af0f57a0a860" providerId="LiveId" clId="{673A9797-F3EB-4E77-AC32-B2F433A20A1A}" dt="2020-09-02T18:50:33.831" v="18298" actId="20577"/>
          <ac:spMkLst>
            <pc:docMk/>
            <pc:sldMk cId="887151855" sldId="284"/>
            <ac:spMk id="3" creationId="{9DC48327-DDA5-44F1-81B4-228C84A5865F}"/>
          </ac:spMkLst>
        </pc:spChg>
      </pc:sldChg>
      <pc:sldChg chg="addSp delSp modSp mod ord setBg">
        <pc:chgData name="Liz Poprocki" userId="a593af0f57a0a860" providerId="LiveId" clId="{673A9797-F3EB-4E77-AC32-B2F433A20A1A}" dt="2020-09-03T02:15:41.852" v="28766" actId="33524"/>
        <pc:sldMkLst>
          <pc:docMk/>
          <pc:sldMk cId="3888714139" sldId="285"/>
        </pc:sldMkLst>
        <pc:spChg chg="mod">
          <ac:chgData name="Liz Poprocki" userId="a593af0f57a0a860" providerId="LiveId" clId="{673A9797-F3EB-4E77-AC32-B2F433A20A1A}" dt="2020-09-03T02:15:12.243" v="28760" actId="26606"/>
          <ac:spMkLst>
            <pc:docMk/>
            <pc:sldMk cId="3888714139" sldId="285"/>
            <ac:spMk id="2" creationId="{0A6B72A1-B994-4215-AB06-A6601D6F00DF}"/>
          </ac:spMkLst>
        </pc:spChg>
        <pc:spChg chg="mod">
          <ac:chgData name="Liz Poprocki" userId="a593af0f57a0a860" providerId="LiveId" clId="{673A9797-F3EB-4E77-AC32-B2F433A20A1A}" dt="2020-09-03T02:15:41.852" v="28766" actId="33524"/>
          <ac:spMkLst>
            <pc:docMk/>
            <pc:sldMk cId="3888714139" sldId="285"/>
            <ac:spMk id="3" creationId="{A325B528-AC83-4DF8-9A5A-3C6107E79401}"/>
          </ac:spMkLst>
        </pc:spChg>
        <pc:spChg chg="add del">
          <ac:chgData name="Liz Poprocki" userId="a593af0f57a0a860" providerId="LiveId" clId="{673A9797-F3EB-4E77-AC32-B2F433A20A1A}" dt="2020-09-02T19:12:57.573" v="20026" actId="26606"/>
          <ac:spMkLst>
            <pc:docMk/>
            <pc:sldMk cId="3888714139" sldId="285"/>
            <ac:spMk id="8" creationId="{0D7B6173-1D58-48E2-83CF-37350F315F75}"/>
          </ac:spMkLst>
        </pc:spChg>
        <pc:spChg chg="add del">
          <ac:chgData name="Liz Poprocki" userId="a593af0f57a0a860" providerId="LiveId" clId="{673A9797-F3EB-4E77-AC32-B2F433A20A1A}" dt="2020-09-02T19:12:57.573" v="20026" actId="26606"/>
          <ac:spMkLst>
            <pc:docMk/>
            <pc:sldMk cId="3888714139" sldId="285"/>
            <ac:spMk id="10" creationId="{3D4464D8-FD41-4EA2-9094-791BB1112FFA}"/>
          </ac:spMkLst>
        </pc:spChg>
        <pc:spChg chg="add del">
          <ac:chgData name="Liz Poprocki" userId="a593af0f57a0a860" providerId="LiveId" clId="{673A9797-F3EB-4E77-AC32-B2F433A20A1A}" dt="2020-09-02T19:12:57.573" v="20026" actId="26606"/>
          <ac:spMkLst>
            <pc:docMk/>
            <pc:sldMk cId="3888714139" sldId="285"/>
            <ac:spMk id="14" creationId="{21BDEC81-16A7-4451-B893-C15000083B77}"/>
          </ac:spMkLst>
        </pc:spChg>
        <pc:spChg chg="add del">
          <ac:chgData name="Liz Poprocki" userId="a593af0f57a0a860" providerId="LiveId" clId="{673A9797-F3EB-4E77-AC32-B2F433A20A1A}" dt="2020-09-02T19:12:57.573" v="20026" actId="26606"/>
          <ac:spMkLst>
            <pc:docMk/>
            <pc:sldMk cId="3888714139" sldId="285"/>
            <ac:spMk id="16" creationId="{59DF772F-A79B-48F9-8B22-3B11AB306889}"/>
          </ac:spMkLst>
        </pc:spChg>
        <pc:spChg chg="add del">
          <ac:chgData name="Liz Poprocki" userId="a593af0f57a0a860" providerId="LiveId" clId="{673A9797-F3EB-4E77-AC32-B2F433A20A1A}" dt="2020-09-02T19:13:02.942" v="20028" actId="26606"/>
          <ac:spMkLst>
            <pc:docMk/>
            <pc:sldMk cId="3888714139" sldId="285"/>
            <ac:spMk id="18" creationId="{0D7B6173-1D58-48E2-83CF-37350F315F75}"/>
          </ac:spMkLst>
        </pc:spChg>
        <pc:spChg chg="add del">
          <ac:chgData name="Liz Poprocki" userId="a593af0f57a0a860" providerId="LiveId" clId="{673A9797-F3EB-4E77-AC32-B2F433A20A1A}" dt="2020-09-02T19:13:02.942" v="20028" actId="26606"/>
          <ac:spMkLst>
            <pc:docMk/>
            <pc:sldMk cId="3888714139" sldId="285"/>
            <ac:spMk id="19" creationId="{BD21050B-D85A-4CC6-94EC-450D24F19661}"/>
          </ac:spMkLst>
        </pc:spChg>
        <pc:spChg chg="add del">
          <ac:chgData name="Liz Poprocki" userId="a593af0f57a0a860" providerId="LiveId" clId="{673A9797-F3EB-4E77-AC32-B2F433A20A1A}" dt="2020-09-02T19:13:02.942" v="20028" actId="26606"/>
          <ac:spMkLst>
            <pc:docMk/>
            <pc:sldMk cId="3888714139" sldId="285"/>
            <ac:spMk id="21" creationId="{D87C4F29-0DC4-4901-A2FD-7C88889E6035}"/>
          </ac:spMkLst>
        </pc:spChg>
        <pc:spChg chg="add del">
          <ac:chgData name="Liz Poprocki" userId="a593af0f57a0a860" providerId="LiveId" clId="{673A9797-F3EB-4E77-AC32-B2F433A20A1A}" dt="2020-09-02T19:13:02.942" v="20028" actId="26606"/>
          <ac:spMkLst>
            <pc:docMk/>
            <pc:sldMk cId="3888714139" sldId="285"/>
            <ac:spMk id="22" creationId="{C5F81162-7738-4BC8-BA5D-ADEFD7F2D166}"/>
          </ac:spMkLst>
        </pc:spChg>
        <pc:spChg chg="add del">
          <ac:chgData name="Liz Poprocki" userId="a593af0f57a0a860" providerId="LiveId" clId="{673A9797-F3EB-4E77-AC32-B2F433A20A1A}" dt="2020-09-02T19:13:05.490" v="20030" actId="26606"/>
          <ac:spMkLst>
            <pc:docMk/>
            <pc:sldMk cId="3888714139" sldId="285"/>
            <ac:spMk id="24" creationId="{1709F1D5-B0F1-4714-A239-E5B61C161915}"/>
          </ac:spMkLst>
        </pc:spChg>
        <pc:spChg chg="add del">
          <ac:chgData name="Liz Poprocki" userId="a593af0f57a0a860" providerId="LiveId" clId="{673A9797-F3EB-4E77-AC32-B2F433A20A1A}" dt="2020-09-02T19:13:05.490" v="20030" actId="26606"/>
          <ac:spMkLst>
            <pc:docMk/>
            <pc:sldMk cId="3888714139" sldId="285"/>
            <ac:spMk id="25" creationId="{228FB460-D3FF-4440-A020-05982A09E517}"/>
          </ac:spMkLst>
        </pc:spChg>
        <pc:spChg chg="add del">
          <ac:chgData name="Liz Poprocki" userId="a593af0f57a0a860" providerId="LiveId" clId="{673A9797-F3EB-4E77-AC32-B2F433A20A1A}" dt="2020-09-02T19:13:05.490" v="20030" actId="26606"/>
          <ac:spMkLst>
            <pc:docMk/>
            <pc:sldMk cId="3888714139" sldId="285"/>
            <ac:spMk id="26" creationId="{14847E93-7DC1-4D4B-8829-B19AA7137C50}"/>
          </ac:spMkLst>
        </pc:spChg>
        <pc:spChg chg="add del">
          <ac:chgData name="Liz Poprocki" userId="a593af0f57a0a860" providerId="LiveId" clId="{673A9797-F3EB-4E77-AC32-B2F433A20A1A}" dt="2020-09-02T19:13:05.490" v="20030" actId="26606"/>
          <ac:spMkLst>
            <pc:docMk/>
            <pc:sldMk cId="3888714139" sldId="285"/>
            <ac:spMk id="27" creationId="{5566D6E1-03A1-4D73-A4E0-35D74D568A04}"/>
          </ac:spMkLst>
        </pc:spChg>
        <pc:spChg chg="add del">
          <ac:chgData name="Liz Poprocki" userId="a593af0f57a0a860" providerId="LiveId" clId="{673A9797-F3EB-4E77-AC32-B2F433A20A1A}" dt="2020-09-02T19:13:05.490" v="20030" actId="26606"/>
          <ac:spMkLst>
            <pc:docMk/>
            <pc:sldMk cId="3888714139" sldId="285"/>
            <ac:spMk id="28" creationId="{9F835A99-04AC-494A-A572-AFE8413CC938}"/>
          </ac:spMkLst>
        </pc:spChg>
        <pc:spChg chg="add del">
          <ac:chgData name="Liz Poprocki" userId="a593af0f57a0a860" providerId="LiveId" clId="{673A9797-F3EB-4E77-AC32-B2F433A20A1A}" dt="2020-09-02T19:13:05.490" v="20030" actId="26606"/>
          <ac:spMkLst>
            <pc:docMk/>
            <pc:sldMk cId="3888714139" sldId="285"/>
            <ac:spMk id="29" creationId="{7B786209-1B0B-4CA9-9BDD-F7327066A84D}"/>
          </ac:spMkLst>
        </pc:spChg>
        <pc:spChg chg="add del">
          <ac:chgData name="Liz Poprocki" userId="a593af0f57a0a860" providerId="LiveId" clId="{673A9797-F3EB-4E77-AC32-B2F433A20A1A}" dt="2020-09-02T19:13:05.490" v="20030" actId="26606"/>
          <ac:spMkLst>
            <pc:docMk/>
            <pc:sldMk cId="3888714139" sldId="285"/>
            <ac:spMk id="30" creationId="{2D2964BB-484D-45AE-AD66-D407D0629652}"/>
          </ac:spMkLst>
        </pc:spChg>
        <pc:spChg chg="add del">
          <ac:chgData name="Liz Poprocki" userId="a593af0f57a0a860" providerId="LiveId" clId="{673A9797-F3EB-4E77-AC32-B2F433A20A1A}" dt="2020-09-02T19:13:05.490" v="20030" actId="26606"/>
          <ac:spMkLst>
            <pc:docMk/>
            <pc:sldMk cId="3888714139" sldId="285"/>
            <ac:spMk id="31" creationId="{6691AC69-A76E-4DAB-B565-468B6B87ACF3}"/>
          </ac:spMkLst>
        </pc:spChg>
        <pc:spChg chg="add del">
          <ac:chgData name="Liz Poprocki" userId="a593af0f57a0a860" providerId="LiveId" clId="{673A9797-F3EB-4E77-AC32-B2F433A20A1A}" dt="2020-09-03T02:15:12.243" v="28760" actId="26606"/>
          <ac:spMkLst>
            <pc:docMk/>
            <pc:sldMk cId="3888714139" sldId="285"/>
            <ac:spMk id="33" creationId="{DBF61EA3-B236-439E-9C0B-340980D56BEE}"/>
          </ac:spMkLst>
        </pc:spChg>
        <pc:spChg chg="add del">
          <ac:chgData name="Liz Poprocki" userId="a593af0f57a0a860" providerId="LiveId" clId="{673A9797-F3EB-4E77-AC32-B2F433A20A1A}" dt="2020-09-03T02:15:12.243" v="28760" actId="26606"/>
          <ac:spMkLst>
            <pc:docMk/>
            <pc:sldMk cId="3888714139" sldId="285"/>
            <ac:spMk id="36" creationId="{E659831F-0D9A-4C63-9EBB-8435B85A440F}"/>
          </ac:spMkLst>
        </pc:spChg>
        <pc:spChg chg="add">
          <ac:chgData name="Liz Poprocki" userId="a593af0f57a0a860" providerId="LiveId" clId="{673A9797-F3EB-4E77-AC32-B2F433A20A1A}" dt="2020-09-03T02:15:12.243" v="28760" actId="26606"/>
          <ac:spMkLst>
            <pc:docMk/>
            <pc:sldMk cId="3888714139" sldId="285"/>
            <ac:spMk id="41" creationId="{2BD55E05-51A2-4173-A7FA-869DE4F71AC3}"/>
          </ac:spMkLst>
        </pc:spChg>
        <pc:grpChg chg="add del">
          <ac:chgData name="Liz Poprocki" userId="a593af0f57a0a860" providerId="LiveId" clId="{673A9797-F3EB-4E77-AC32-B2F433A20A1A}" dt="2020-09-03T02:15:12.243" v="28760" actId="26606"/>
          <ac:grpSpMkLst>
            <pc:docMk/>
            <pc:sldMk cId="3888714139" sldId="285"/>
            <ac:grpSpMk id="34" creationId="{28FAF094-D087-493F-8DF9-A486C2D6BBAA}"/>
          </ac:grpSpMkLst>
        </pc:grpChg>
        <pc:picChg chg="add del">
          <ac:chgData name="Liz Poprocki" userId="a593af0f57a0a860" providerId="LiveId" clId="{673A9797-F3EB-4E77-AC32-B2F433A20A1A}" dt="2020-09-02T19:12:57.573" v="20026" actId="26606"/>
          <ac:picMkLst>
            <pc:docMk/>
            <pc:sldMk cId="3888714139" sldId="285"/>
            <ac:picMk id="12" creationId="{B0DAC8FB-A162-44E3-A606-C855A03A5B09}"/>
          </ac:picMkLst>
        </pc:picChg>
        <pc:picChg chg="add del">
          <ac:chgData name="Liz Poprocki" userId="a593af0f57a0a860" providerId="LiveId" clId="{673A9797-F3EB-4E77-AC32-B2F433A20A1A}" dt="2020-09-02T19:13:02.942" v="20028" actId="26606"/>
          <ac:picMkLst>
            <pc:docMk/>
            <pc:sldMk cId="3888714139" sldId="285"/>
            <ac:picMk id="20" creationId="{C4720EDA-E218-43A9-8817-08F09F4DB6CA}"/>
          </ac:picMkLst>
        </pc:picChg>
      </pc:sldChg>
      <pc:sldChg chg="del">
        <pc:chgData name="Liz Poprocki" userId="a593af0f57a0a860" providerId="LiveId" clId="{673A9797-F3EB-4E77-AC32-B2F433A20A1A}" dt="2020-09-02T18:29:45.400" v="15393" actId="2696"/>
        <pc:sldMkLst>
          <pc:docMk/>
          <pc:sldMk cId="1435380959" sldId="286"/>
        </pc:sldMkLst>
      </pc:sldChg>
      <pc:sldChg chg="del">
        <pc:chgData name="Liz Poprocki" userId="a593af0f57a0a860" providerId="LiveId" clId="{673A9797-F3EB-4E77-AC32-B2F433A20A1A}" dt="2020-09-02T18:29:48.427" v="15394" actId="2696"/>
        <pc:sldMkLst>
          <pc:docMk/>
          <pc:sldMk cId="1175826534" sldId="287"/>
        </pc:sldMkLst>
      </pc:sldChg>
      <pc:sldChg chg="del">
        <pc:chgData name="Liz Poprocki" userId="a593af0f57a0a860" providerId="LiveId" clId="{673A9797-F3EB-4E77-AC32-B2F433A20A1A}" dt="2020-09-02T18:29:51.759" v="15395" actId="2696"/>
        <pc:sldMkLst>
          <pc:docMk/>
          <pc:sldMk cId="2855327512" sldId="288"/>
        </pc:sldMkLst>
      </pc:sldChg>
      <pc:sldChg chg="addSp delSp modSp mod setBg">
        <pc:chgData name="Liz Poprocki" userId="a593af0f57a0a860" providerId="LiveId" clId="{673A9797-F3EB-4E77-AC32-B2F433A20A1A}" dt="2020-09-03T02:16:45.293" v="28803" actId="14100"/>
        <pc:sldMkLst>
          <pc:docMk/>
          <pc:sldMk cId="3554725733" sldId="289"/>
        </pc:sldMkLst>
        <pc:spChg chg="mod ord">
          <ac:chgData name="Liz Poprocki" userId="a593af0f57a0a860" providerId="LiveId" clId="{673A9797-F3EB-4E77-AC32-B2F433A20A1A}" dt="2020-09-03T02:16:45.293" v="28803" actId="14100"/>
          <ac:spMkLst>
            <pc:docMk/>
            <pc:sldMk cId="3554725733" sldId="289"/>
            <ac:spMk id="2" creationId="{DCE7A81B-E2F9-4C7E-A2DA-0E547D9F7081}"/>
          </ac:spMkLst>
        </pc:spChg>
        <pc:spChg chg="del mod">
          <ac:chgData name="Liz Poprocki" userId="a593af0f57a0a860" providerId="LiveId" clId="{673A9797-F3EB-4E77-AC32-B2F433A20A1A}" dt="2020-08-25T02:00:09.938" v="6599" actId="21"/>
          <ac:spMkLst>
            <pc:docMk/>
            <pc:sldMk cId="3554725733" sldId="289"/>
            <ac:spMk id="3" creationId="{80822795-E1BC-4AD5-91A8-0D7907DE39ED}"/>
          </ac:spMkLst>
        </pc:spChg>
        <pc:spChg chg="add">
          <ac:chgData name="Liz Poprocki" userId="a593af0f57a0a860" providerId="LiveId" clId="{673A9797-F3EB-4E77-AC32-B2F433A20A1A}" dt="2020-08-25T02:00:02.822" v="6598" actId="26606"/>
          <ac:spMkLst>
            <pc:docMk/>
            <pc:sldMk cId="3554725733" sldId="289"/>
            <ac:spMk id="8" creationId="{88294908-8B00-4F58-BBBA-20F71A40AA9E}"/>
          </ac:spMkLst>
        </pc:spChg>
        <pc:spChg chg="add">
          <ac:chgData name="Liz Poprocki" userId="a593af0f57a0a860" providerId="LiveId" clId="{673A9797-F3EB-4E77-AC32-B2F433A20A1A}" dt="2020-08-25T02:00:02.822" v="6598" actId="26606"/>
          <ac:spMkLst>
            <pc:docMk/>
            <pc:sldMk cId="3554725733" sldId="289"/>
            <ac:spMk id="10" creationId="{4364C879-1404-4203-8E9D-CC5DE0A621A2}"/>
          </ac:spMkLst>
        </pc:spChg>
        <pc:spChg chg="add">
          <ac:chgData name="Liz Poprocki" userId="a593af0f57a0a860" providerId="LiveId" clId="{673A9797-F3EB-4E77-AC32-B2F433A20A1A}" dt="2020-08-25T02:00:02.822" v="6598" actId="26606"/>
          <ac:spMkLst>
            <pc:docMk/>
            <pc:sldMk cId="3554725733" sldId="289"/>
            <ac:spMk id="12" creationId="{84617302-4B0D-4351-A6BB-6F0930D943AC}"/>
          </ac:spMkLst>
        </pc:spChg>
        <pc:spChg chg="add">
          <ac:chgData name="Liz Poprocki" userId="a593af0f57a0a860" providerId="LiveId" clId="{673A9797-F3EB-4E77-AC32-B2F433A20A1A}" dt="2020-08-25T02:00:02.822" v="6598" actId="26606"/>
          <ac:spMkLst>
            <pc:docMk/>
            <pc:sldMk cId="3554725733" sldId="289"/>
            <ac:spMk id="14" creationId="{DA2C7802-C2E0-4218-8F89-8DD7CCD2CD1C}"/>
          </ac:spMkLst>
        </pc:spChg>
        <pc:spChg chg="add">
          <ac:chgData name="Liz Poprocki" userId="a593af0f57a0a860" providerId="LiveId" clId="{673A9797-F3EB-4E77-AC32-B2F433A20A1A}" dt="2020-08-25T02:00:02.822" v="6598" actId="26606"/>
          <ac:spMkLst>
            <pc:docMk/>
            <pc:sldMk cId="3554725733" sldId="289"/>
            <ac:spMk id="16" creationId="{A6D7111A-21E5-4EE9-8A78-10E5530F0116}"/>
          </ac:spMkLst>
        </pc:spChg>
        <pc:spChg chg="add">
          <ac:chgData name="Liz Poprocki" userId="a593af0f57a0a860" providerId="LiveId" clId="{673A9797-F3EB-4E77-AC32-B2F433A20A1A}" dt="2020-08-25T02:00:02.822" v="6598" actId="26606"/>
          <ac:spMkLst>
            <pc:docMk/>
            <pc:sldMk cId="3554725733" sldId="289"/>
            <ac:spMk id="18" creationId="{A3969E80-A77B-49FC-9122-D89AFD5EE118}"/>
          </ac:spMkLst>
        </pc:spChg>
        <pc:spChg chg="add">
          <ac:chgData name="Liz Poprocki" userId="a593af0f57a0a860" providerId="LiveId" clId="{673A9797-F3EB-4E77-AC32-B2F433A20A1A}" dt="2020-08-25T02:00:02.822" v="6598" actId="26606"/>
          <ac:spMkLst>
            <pc:docMk/>
            <pc:sldMk cId="3554725733" sldId="289"/>
            <ac:spMk id="20" creationId="{1849CA57-76BD-4CF2-80BA-D7A46A01B7B1}"/>
          </ac:spMkLst>
        </pc:spChg>
        <pc:spChg chg="add">
          <ac:chgData name="Liz Poprocki" userId="a593af0f57a0a860" providerId="LiveId" clId="{673A9797-F3EB-4E77-AC32-B2F433A20A1A}" dt="2020-08-25T02:00:02.822" v="6598" actId="26606"/>
          <ac:spMkLst>
            <pc:docMk/>
            <pc:sldMk cId="3554725733" sldId="289"/>
            <ac:spMk id="22" creationId="{35E9085E-E730-4768-83D4-6CB7E9897153}"/>
          </ac:spMkLst>
        </pc:spChg>
        <pc:spChg chg="add">
          <ac:chgData name="Liz Poprocki" userId="a593af0f57a0a860" providerId="LiveId" clId="{673A9797-F3EB-4E77-AC32-B2F433A20A1A}" dt="2020-08-25T02:00:02.822" v="6598" actId="26606"/>
          <ac:spMkLst>
            <pc:docMk/>
            <pc:sldMk cId="3554725733" sldId="289"/>
            <ac:spMk id="24" creationId="{973272FE-A474-4CAE-8CA2-BCC8B476C3F4}"/>
          </ac:spMkLst>
        </pc:spChg>
        <pc:spChg chg="add">
          <ac:chgData name="Liz Poprocki" userId="a593af0f57a0a860" providerId="LiveId" clId="{673A9797-F3EB-4E77-AC32-B2F433A20A1A}" dt="2020-08-25T02:00:02.822" v="6598" actId="26606"/>
          <ac:spMkLst>
            <pc:docMk/>
            <pc:sldMk cId="3554725733" sldId="289"/>
            <ac:spMk id="26" creationId="{E07981EA-05A6-437C-88D7-B377B92B031D}"/>
          </ac:spMkLst>
        </pc:spChg>
        <pc:spChg chg="add">
          <ac:chgData name="Liz Poprocki" userId="a593af0f57a0a860" providerId="LiveId" clId="{673A9797-F3EB-4E77-AC32-B2F433A20A1A}" dt="2020-08-25T02:00:02.822" v="6598" actId="26606"/>
          <ac:spMkLst>
            <pc:docMk/>
            <pc:sldMk cId="3554725733" sldId="289"/>
            <ac:spMk id="28" creationId="{15E3C750-986E-4769-B1AE-49289FBEE757}"/>
          </ac:spMkLst>
        </pc:spChg>
      </pc:sldChg>
      <pc:sldChg chg="del">
        <pc:chgData name="Liz Poprocki" userId="a593af0f57a0a860" providerId="LiveId" clId="{673A9797-F3EB-4E77-AC32-B2F433A20A1A}" dt="2020-09-02T19:05:19.213" v="19971" actId="2696"/>
        <pc:sldMkLst>
          <pc:docMk/>
          <pc:sldMk cId="144944468" sldId="290"/>
        </pc:sldMkLst>
      </pc:sldChg>
      <pc:sldChg chg="addSp delSp modSp mod setBg setClrOvrMap">
        <pc:chgData name="Liz Poprocki" userId="a593af0f57a0a860" providerId="LiveId" clId="{673A9797-F3EB-4E77-AC32-B2F433A20A1A}" dt="2020-09-03T02:12:11.248" v="28714" actId="114"/>
        <pc:sldMkLst>
          <pc:docMk/>
          <pc:sldMk cId="1383631774" sldId="291"/>
        </pc:sldMkLst>
        <pc:spChg chg="mod">
          <ac:chgData name="Liz Poprocki" userId="a593af0f57a0a860" providerId="LiveId" clId="{673A9797-F3EB-4E77-AC32-B2F433A20A1A}" dt="2020-09-03T02:09:19.309" v="28532" actId="26606"/>
          <ac:spMkLst>
            <pc:docMk/>
            <pc:sldMk cId="1383631774" sldId="291"/>
            <ac:spMk id="2" creationId="{4F2B556B-6F32-4579-95CC-C63AAA6CA57C}"/>
          </ac:spMkLst>
        </pc:spChg>
        <pc:spChg chg="add del mod">
          <ac:chgData name="Liz Poprocki" userId="a593af0f57a0a860" providerId="LiveId" clId="{673A9797-F3EB-4E77-AC32-B2F433A20A1A}" dt="2020-09-03T02:09:19.309" v="28532" actId="26606"/>
          <ac:spMkLst>
            <pc:docMk/>
            <pc:sldMk cId="1383631774" sldId="291"/>
            <ac:spMk id="3" creationId="{8C6D19B3-6B42-438B-AE45-63341721310B}"/>
          </ac:spMkLst>
        </pc:spChg>
        <pc:spChg chg="add">
          <ac:chgData name="Liz Poprocki" userId="a593af0f57a0a860" providerId="LiveId" clId="{673A9797-F3EB-4E77-AC32-B2F433A20A1A}" dt="2020-09-03T02:09:19.309" v="28532" actId="26606"/>
          <ac:spMkLst>
            <pc:docMk/>
            <pc:sldMk cId="1383631774" sldId="291"/>
            <ac:spMk id="8" creationId="{4351DFE5-F63D-4BE0-BDA9-E3EB88F01AA5}"/>
          </ac:spMkLst>
        </pc:spChg>
        <pc:spChg chg="add del">
          <ac:chgData name="Liz Poprocki" userId="a593af0f57a0a860" providerId="LiveId" clId="{673A9797-F3EB-4E77-AC32-B2F433A20A1A}" dt="2020-09-03T02:08:57.765" v="28527" actId="26606"/>
          <ac:spMkLst>
            <pc:docMk/>
            <pc:sldMk cId="1383631774" sldId="291"/>
            <ac:spMk id="9" creationId="{ADF2AA3E-C714-4E8D-9F46-9E6FFF7FBA36}"/>
          </ac:spMkLst>
        </pc:spChg>
        <pc:spChg chg="add del">
          <ac:chgData name="Liz Poprocki" userId="a593af0f57a0a860" providerId="LiveId" clId="{673A9797-F3EB-4E77-AC32-B2F433A20A1A}" dt="2020-09-03T02:09:19.281" v="28531" actId="26606"/>
          <ac:spMkLst>
            <pc:docMk/>
            <pc:sldMk cId="1383631774" sldId="291"/>
            <ac:spMk id="10" creationId="{C5E6CFF1-2F42-4E10-9A97-F116F46F53FE}"/>
          </ac:spMkLst>
        </pc:spChg>
        <pc:spChg chg="add del">
          <ac:chgData name="Liz Poprocki" userId="a593af0f57a0a860" providerId="LiveId" clId="{673A9797-F3EB-4E77-AC32-B2F433A20A1A}" dt="2020-09-03T02:09:06.102" v="28529" actId="26606"/>
          <ac:spMkLst>
            <pc:docMk/>
            <pc:sldMk cId="1383631774" sldId="291"/>
            <ac:spMk id="11" creationId="{D5F2E7E6-0185-44B7-851D-B22EE2A0DEF5}"/>
          </ac:spMkLst>
        </pc:spChg>
        <pc:spChg chg="add mod">
          <ac:chgData name="Liz Poprocki" userId="a593af0f57a0a860" providerId="LiveId" clId="{673A9797-F3EB-4E77-AC32-B2F433A20A1A}" dt="2020-09-03T02:12:11.248" v="28714" actId="114"/>
          <ac:spMkLst>
            <pc:docMk/>
            <pc:sldMk cId="1383631774" sldId="291"/>
            <ac:spMk id="18" creationId="{8C6D19B3-6B42-438B-AE45-63341721310B}"/>
          </ac:spMkLst>
        </pc:spChg>
        <pc:graphicFrameChg chg="add del">
          <ac:chgData name="Liz Poprocki" userId="a593af0f57a0a860" providerId="LiveId" clId="{673A9797-F3EB-4E77-AC32-B2F433A20A1A}" dt="2020-09-03T02:08:57.765" v="28527" actId="26606"/>
          <ac:graphicFrameMkLst>
            <pc:docMk/>
            <pc:sldMk cId="1383631774" sldId="291"/>
            <ac:graphicFrameMk id="5" creationId="{FCF1F570-2618-4439-91D5-48DF9A6A1DD4}"/>
          </ac:graphicFrameMkLst>
        </pc:graphicFrameChg>
        <pc:graphicFrameChg chg="add del">
          <ac:chgData name="Liz Poprocki" userId="a593af0f57a0a860" providerId="LiveId" clId="{673A9797-F3EB-4E77-AC32-B2F433A20A1A}" dt="2020-09-03T02:09:06.102" v="28529" actId="26606"/>
          <ac:graphicFrameMkLst>
            <pc:docMk/>
            <pc:sldMk cId="1383631774" sldId="291"/>
            <ac:graphicFrameMk id="12" creationId="{8F8647D2-1A89-4307-9E73-768382B70F9A}"/>
          </ac:graphicFrameMkLst>
        </pc:graphicFrameChg>
        <pc:graphicFrameChg chg="add del">
          <ac:chgData name="Liz Poprocki" userId="a593af0f57a0a860" providerId="LiveId" clId="{673A9797-F3EB-4E77-AC32-B2F433A20A1A}" dt="2020-09-03T02:09:19.281" v="28531" actId="26606"/>
          <ac:graphicFrameMkLst>
            <pc:docMk/>
            <pc:sldMk cId="1383631774" sldId="291"/>
            <ac:graphicFrameMk id="15" creationId="{1F26DAE8-D94B-440F-ABE1-9849AD69FB32}"/>
          </ac:graphicFrameMkLst>
        </pc:graphicFrameChg>
        <pc:picChg chg="add del">
          <ac:chgData name="Liz Poprocki" userId="a593af0f57a0a860" providerId="LiveId" clId="{673A9797-F3EB-4E77-AC32-B2F433A20A1A}" dt="2020-09-03T02:09:19.281" v="28531" actId="26606"/>
          <ac:picMkLst>
            <pc:docMk/>
            <pc:sldMk cId="1383631774" sldId="291"/>
            <ac:picMk id="6" creationId="{522C112F-3B5D-4A57-9890-04882789D891}"/>
          </ac:picMkLst>
        </pc:picChg>
        <pc:picChg chg="add">
          <ac:chgData name="Liz Poprocki" userId="a593af0f57a0a860" providerId="LiveId" clId="{673A9797-F3EB-4E77-AC32-B2F433A20A1A}" dt="2020-09-03T02:09:19.309" v="28532" actId="26606"/>
          <ac:picMkLst>
            <pc:docMk/>
            <pc:sldMk cId="1383631774" sldId="291"/>
            <ac:picMk id="17" creationId="{3AA16612-ACD2-4A16-8F2B-4514FD6BF28F}"/>
          </ac:picMkLst>
        </pc:picChg>
        <pc:cxnChg chg="add del">
          <ac:chgData name="Liz Poprocki" userId="a593af0f57a0a860" providerId="LiveId" clId="{673A9797-F3EB-4E77-AC32-B2F433A20A1A}" dt="2020-09-03T02:09:19.281" v="28531" actId="26606"/>
          <ac:cxnSpMkLst>
            <pc:docMk/>
            <pc:sldMk cId="1383631774" sldId="291"/>
            <ac:cxnSpMk id="14" creationId="{67182200-4859-4C8D-BCBB-55B245C28BA3}"/>
          </ac:cxnSpMkLst>
        </pc:cxnChg>
      </pc:sldChg>
      <pc:sldChg chg="addSp modSp mod setBg">
        <pc:chgData name="Liz Poprocki" userId="a593af0f57a0a860" providerId="LiveId" clId="{673A9797-F3EB-4E77-AC32-B2F433A20A1A}" dt="2020-09-03T02:10:13.215" v="28541" actId="26606"/>
        <pc:sldMkLst>
          <pc:docMk/>
          <pc:sldMk cId="1389273548" sldId="292"/>
        </pc:sldMkLst>
        <pc:spChg chg="mod">
          <ac:chgData name="Liz Poprocki" userId="a593af0f57a0a860" providerId="LiveId" clId="{673A9797-F3EB-4E77-AC32-B2F433A20A1A}" dt="2020-09-03T02:10:13.215" v="28541" actId="26606"/>
          <ac:spMkLst>
            <pc:docMk/>
            <pc:sldMk cId="1389273548" sldId="292"/>
            <ac:spMk id="2" creationId="{7BDB2642-F734-41F5-A03D-1D41D2779A99}"/>
          </ac:spMkLst>
        </pc:spChg>
        <pc:spChg chg="mod">
          <ac:chgData name="Liz Poprocki" userId="a593af0f57a0a860" providerId="LiveId" clId="{673A9797-F3EB-4E77-AC32-B2F433A20A1A}" dt="2020-09-03T02:10:13.215" v="28541" actId="26606"/>
          <ac:spMkLst>
            <pc:docMk/>
            <pc:sldMk cId="1389273548" sldId="292"/>
            <ac:spMk id="3" creationId="{BFF3454F-6CA2-473C-B1C6-DDB655D062D5}"/>
          </ac:spMkLst>
        </pc:spChg>
        <pc:spChg chg="add">
          <ac:chgData name="Liz Poprocki" userId="a593af0f57a0a860" providerId="LiveId" clId="{673A9797-F3EB-4E77-AC32-B2F433A20A1A}" dt="2020-09-03T02:10:13.215" v="28541" actId="26606"/>
          <ac:spMkLst>
            <pc:docMk/>
            <pc:sldMk cId="1389273548" sldId="292"/>
            <ac:spMk id="8" creationId="{8D70B121-56F4-4848-B38B-182089D909FA}"/>
          </ac:spMkLst>
        </pc:spChg>
        <pc:cxnChg chg="add">
          <ac:chgData name="Liz Poprocki" userId="a593af0f57a0a860" providerId="LiveId" clId="{673A9797-F3EB-4E77-AC32-B2F433A20A1A}" dt="2020-09-03T02:10:13.215" v="28541" actId="26606"/>
          <ac:cxnSpMkLst>
            <pc:docMk/>
            <pc:sldMk cId="1389273548" sldId="292"/>
            <ac:cxnSpMk id="10" creationId="{2D72A2C9-F3CA-4216-8BAD-FA4C970C3C4E}"/>
          </ac:cxnSpMkLst>
        </pc:cxnChg>
      </pc:sldChg>
      <pc:sldChg chg="addSp modSp mod setBg">
        <pc:chgData name="Liz Poprocki" userId="a593af0f57a0a860" providerId="LiveId" clId="{673A9797-F3EB-4E77-AC32-B2F433A20A1A}" dt="2020-09-02T18:42:34.231" v="16802" actId="1076"/>
        <pc:sldMkLst>
          <pc:docMk/>
          <pc:sldMk cId="1252784989" sldId="293"/>
        </pc:sldMkLst>
        <pc:spChg chg="mod">
          <ac:chgData name="Liz Poprocki" userId="a593af0f57a0a860" providerId="LiveId" clId="{673A9797-F3EB-4E77-AC32-B2F433A20A1A}" dt="2020-09-02T18:17:56.377" v="14004" actId="1076"/>
          <ac:spMkLst>
            <pc:docMk/>
            <pc:sldMk cId="1252784989" sldId="293"/>
            <ac:spMk id="2" creationId="{0F1DBF86-72E7-4FE4-86C7-18B8273A1D05}"/>
          </ac:spMkLst>
        </pc:spChg>
        <pc:spChg chg="mod">
          <ac:chgData name="Liz Poprocki" userId="a593af0f57a0a860" providerId="LiveId" clId="{673A9797-F3EB-4E77-AC32-B2F433A20A1A}" dt="2020-09-02T18:42:34.231" v="16802" actId="1076"/>
          <ac:spMkLst>
            <pc:docMk/>
            <pc:sldMk cId="1252784989" sldId="293"/>
            <ac:spMk id="3" creationId="{98803674-20C2-4729-B779-FB9862E73D7B}"/>
          </ac:spMkLst>
        </pc:spChg>
        <pc:spChg chg="add">
          <ac:chgData name="Liz Poprocki" userId="a593af0f57a0a860" providerId="LiveId" clId="{673A9797-F3EB-4E77-AC32-B2F433A20A1A}" dt="2020-08-25T01:59:23.586" v="6596" actId="26606"/>
          <ac:spMkLst>
            <pc:docMk/>
            <pc:sldMk cId="1252784989" sldId="293"/>
            <ac:spMk id="8" creationId="{7CB4857B-ED7C-444D-9F04-2F885114A1C2}"/>
          </ac:spMkLst>
        </pc:spChg>
        <pc:spChg chg="add">
          <ac:chgData name="Liz Poprocki" userId="a593af0f57a0a860" providerId="LiveId" clId="{673A9797-F3EB-4E77-AC32-B2F433A20A1A}" dt="2020-08-25T01:59:23.586" v="6596" actId="26606"/>
          <ac:spMkLst>
            <pc:docMk/>
            <pc:sldMk cId="1252784989" sldId="293"/>
            <ac:spMk id="10" creationId="{D18046FB-44EA-4FD8-A585-EA09A319B2D0}"/>
          </ac:spMkLst>
        </pc:spChg>
        <pc:spChg chg="add">
          <ac:chgData name="Liz Poprocki" userId="a593af0f57a0a860" providerId="LiveId" clId="{673A9797-F3EB-4E77-AC32-B2F433A20A1A}" dt="2020-08-25T01:59:23.586" v="6596" actId="26606"/>
          <ac:spMkLst>
            <pc:docMk/>
            <pc:sldMk cId="1252784989" sldId="293"/>
            <ac:spMk id="12" creationId="{479F5F2B-8B58-4140-AE6A-51F6C67B18D9}"/>
          </ac:spMkLst>
        </pc:spChg>
      </pc:sldChg>
      <pc:sldChg chg="addSp modSp new mod setBg">
        <pc:chgData name="Liz Poprocki" userId="a593af0f57a0a860" providerId="LiveId" clId="{673A9797-F3EB-4E77-AC32-B2F433A20A1A}" dt="2020-09-02T20:25:27.522" v="22287" actId="20577"/>
        <pc:sldMkLst>
          <pc:docMk/>
          <pc:sldMk cId="3302768787" sldId="294"/>
        </pc:sldMkLst>
        <pc:spChg chg="mod">
          <ac:chgData name="Liz Poprocki" userId="a593af0f57a0a860" providerId="LiveId" clId="{673A9797-F3EB-4E77-AC32-B2F433A20A1A}" dt="2020-08-25T01:55:17.052" v="6555" actId="26606"/>
          <ac:spMkLst>
            <pc:docMk/>
            <pc:sldMk cId="3302768787" sldId="294"/>
            <ac:spMk id="2" creationId="{DD213700-43CB-47C7-AB72-FCFAD927D496}"/>
          </ac:spMkLst>
        </pc:spChg>
        <pc:spChg chg="mod">
          <ac:chgData name="Liz Poprocki" userId="a593af0f57a0a860" providerId="LiveId" clId="{673A9797-F3EB-4E77-AC32-B2F433A20A1A}" dt="2020-09-02T20:25:27.522" v="22287" actId="20577"/>
          <ac:spMkLst>
            <pc:docMk/>
            <pc:sldMk cId="3302768787" sldId="294"/>
            <ac:spMk id="3" creationId="{64944BD3-68CE-4B91-99D4-D57AA8C59E42}"/>
          </ac:spMkLst>
        </pc:spChg>
        <pc:spChg chg="add">
          <ac:chgData name="Liz Poprocki" userId="a593af0f57a0a860" providerId="LiveId" clId="{673A9797-F3EB-4E77-AC32-B2F433A20A1A}" dt="2020-08-25T01:55:17.052" v="6555" actId="26606"/>
          <ac:spMkLst>
            <pc:docMk/>
            <pc:sldMk cId="3302768787" sldId="294"/>
            <ac:spMk id="8" creationId="{081EA652-8C6A-4E69-BEB9-170809474553}"/>
          </ac:spMkLst>
        </pc:spChg>
        <pc:spChg chg="add">
          <ac:chgData name="Liz Poprocki" userId="a593af0f57a0a860" providerId="LiveId" clId="{673A9797-F3EB-4E77-AC32-B2F433A20A1A}" dt="2020-08-25T01:55:17.052" v="6555" actId="26606"/>
          <ac:spMkLst>
            <pc:docMk/>
            <pc:sldMk cId="3302768787" sldId="294"/>
            <ac:spMk id="10" creationId="{5298780A-33B9-4EA2-8F67-DE68AD62841B}"/>
          </ac:spMkLst>
        </pc:spChg>
        <pc:spChg chg="add">
          <ac:chgData name="Liz Poprocki" userId="a593af0f57a0a860" providerId="LiveId" clId="{673A9797-F3EB-4E77-AC32-B2F433A20A1A}" dt="2020-08-25T01:55:17.052" v="6555" actId="26606"/>
          <ac:spMkLst>
            <pc:docMk/>
            <pc:sldMk cId="3302768787" sldId="294"/>
            <ac:spMk id="12" creationId="{7F488E8B-4E1E-4402-8935-D4E6C02615C7}"/>
          </ac:spMkLst>
        </pc:spChg>
        <pc:cxnChg chg="add">
          <ac:chgData name="Liz Poprocki" userId="a593af0f57a0a860" providerId="LiveId" clId="{673A9797-F3EB-4E77-AC32-B2F433A20A1A}" dt="2020-08-25T01:55:17.052" v="6555" actId="26606"/>
          <ac:cxnSpMkLst>
            <pc:docMk/>
            <pc:sldMk cId="3302768787" sldId="294"/>
            <ac:cxnSpMk id="14" creationId="{23AAC9B5-8015-485C-ACF9-A750390E9A56}"/>
          </ac:cxnSpMkLst>
        </pc:cxnChg>
      </pc:sldChg>
      <pc:sldChg chg="modSp new del mod">
        <pc:chgData name="Liz Poprocki" userId="a593af0f57a0a860" providerId="LiveId" clId="{673A9797-F3EB-4E77-AC32-B2F433A20A1A}" dt="2020-09-03T02:17:40.505" v="28821" actId="2696"/>
        <pc:sldMkLst>
          <pc:docMk/>
          <pc:sldMk cId="2039874818" sldId="295"/>
        </pc:sldMkLst>
        <pc:spChg chg="mod">
          <ac:chgData name="Liz Poprocki" userId="a593af0f57a0a860" providerId="LiveId" clId="{673A9797-F3EB-4E77-AC32-B2F433A20A1A}" dt="2020-08-20T03:21:06.356" v="4789" actId="20577"/>
          <ac:spMkLst>
            <pc:docMk/>
            <pc:sldMk cId="2039874818" sldId="295"/>
            <ac:spMk id="2" creationId="{F001B7C8-3916-43B5-B78C-1613E0F798E0}"/>
          </ac:spMkLst>
        </pc:spChg>
        <pc:spChg chg="mod">
          <ac:chgData name="Liz Poprocki" userId="a593af0f57a0a860" providerId="LiveId" clId="{673A9797-F3EB-4E77-AC32-B2F433A20A1A}" dt="2020-08-25T01:39:59.508" v="5260" actId="20577"/>
          <ac:spMkLst>
            <pc:docMk/>
            <pc:sldMk cId="2039874818" sldId="295"/>
            <ac:spMk id="3" creationId="{26B12C87-D683-4921-A1CA-AFA58219AA87}"/>
          </ac:spMkLst>
        </pc:spChg>
      </pc:sldChg>
      <pc:sldChg chg="modSp new del mod">
        <pc:chgData name="Liz Poprocki" userId="a593af0f57a0a860" providerId="LiveId" clId="{673A9797-F3EB-4E77-AC32-B2F433A20A1A}" dt="2020-08-20T03:13:56.168" v="4223" actId="2696"/>
        <pc:sldMkLst>
          <pc:docMk/>
          <pc:sldMk cId="3082778323" sldId="295"/>
        </pc:sldMkLst>
        <pc:spChg chg="mod">
          <ac:chgData name="Liz Poprocki" userId="a593af0f57a0a860" providerId="LiveId" clId="{673A9797-F3EB-4E77-AC32-B2F433A20A1A}" dt="2020-08-20T03:08:51.445" v="4222" actId="20577"/>
          <ac:spMkLst>
            <pc:docMk/>
            <pc:sldMk cId="3082778323" sldId="295"/>
            <ac:spMk id="2" creationId="{21CCEC62-A7A0-463C-B443-9E7972C35747}"/>
          </ac:spMkLst>
        </pc:spChg>
      </pc:sldChg>
      <pc:sldChg chg="addSp delSp modSp new mod setBg setClrOvrMap">
        <pc:chgData name="Liz Poprocki" userId="a593af0f57a0a860" providerId="LiveId" clId="{673A9797-F3EB-4E77-AC32-B2F433A20A1A}" dt="2020-08-25T01:50:21.831" v="6526" actId="255"/>
        <pc:sldMkLst>
          <pc:docMk/>
          <pc:sldMk cId="1808943696" sldId="296"/>
        </pc:sldMkLst>
        <pc:spChg chg="mod">
          <ac:chgData name="Liz Poprocki" userId="a593af0f57a0a860" providerId="LiveId" clId="{673A9797-F3EB-4E77-AC32-B2F433A20A1A}" dt="2020-08-25T01:50:21.831" v="6526" actId="255"/>
          <ac:spMkLst>
            <pc:docMk/>
            <pc:sldMk cId="1808943696" sldId="296"/>
            <ac:spMk id="2" creationId="{E76DE2C4-4E53-40F5-8299-3D52375CFFFE}"/>
          </ac:spMkLst>
        </pc:spChg>
        <pc:spChg chg="del">
          <ac:chgData name="Liz Poprocki" userId="a593af0f57a0a860" providerId="LiveId" clId="{673A9797-F3EB-4E77-AC32-B2F433A20A1A}" dt="2020-08-25T01:41:42.449" v="5261"/>
          <ac:spMkLst>
            <pc:docMk/>
            <pc:sldMk cId="1808943696" sldId="296"/>
            <ac:spMk id="3" creationId="{99335C88-D6D5-443C-8DC0-791E1B6BCDC3}"/>
          </ac:spMkLst>
        </pc:spChg>
        <pc:spChg chg="add del">
          <ac:chgData name="Liz Poprocki" userId="a593af0f57a0a860" providerId="LiveId" clId="{673A9797-F3EB-4E77-AC32-B2F433A20A1A}" dt="2020-08-25T01:42:13.946" v="5265" actId="26606"/>
          <ac:spMkLst>
            <pc:docMk/>
            <pc:sldMk cId="1808943696" sldId="296"/>
            <ac:spMk id="73" creationId="{49CD2D09-B1BB-4DF5-9E1C-3D21B21EDEFD}"/>
          </ac:spMkLst>
        </pc:spChg>
        <pc:spChg chg="add del">
          <ac:chgData name="Liz Poprocki" userId="a593af0f57a0a860" providerId="LiveId" clId="{673A9797-F3EB-4E77-AC32-B2F433A20A1A}" dt="2020-08-25T01:42:13.946" v="5265" actId="26606"/>
          <ac:spMkLst>
            <pc:docMk/>
            <pc:sldMk cId="1808943696" sldId="296"/>
            <ac:spMk id="77" creationId="{967C29FE-FD32-4AFB-AD20-DBDF5864B2D8}"/>
          </ac:spMkLst>
        </pc:spChg>
        <pc:spChg chg="add del">
          <ac:chgData name="Liz Poprocki" userId="a593af0f57a0a860" providerId="LiveId" clId="{673A9797-F3EB-4E77-AC32-B2F433A20A1A}" dt="2020-08-25T01:46:38.805" v="5753" actId="26606"/>
          <ac:spMkLst>
            <pc:docMk/>
            <pc:sldMk cId="1808943696" sldId="296"/>
            <ac:spMk id="139" creationId="{0BC9EFE1-D8CB-4668-9980-DB108327A794}"/>
          </ac:spMkLst>
        </pc:spChg>
        <pc:spChg chg="add del">
          <ac:chgData name="Liz Poprocki" userId="a593af0f57a0a860" providerId="LiveId" clId="{673A9797-F3EB-4E77-AC32-B2F433A20A1A}" dt="2020-08-25T01:46:38.805" v="5753" actId="26606"/>
          <ac:spMkLst>
            <pc:docMk/>
            <pc:sldMk cId="1808943696" sldId="296"/>
            <ac:spMk id="143" creationId="{77DA6D33-2D62-458C-BF5D-DBF612FD557E}"/>
          </ac:spMkLst>
        </pc:spChg>
        <pc:spChg chg="add">
          <ac:chgData name="Liz Poprocki" userId="a593af0f57a0a860" providerId="LiveId" clId="{673A9797-F3EB-4E77-AC32-B2F433A20A1A}" dt="2020-08-25T01:46:38.805" v="5753" actId="26606"/>
          <ac:spMkLst>
            <pc:docMk/>
            <pc:sldMk cId="1808943696" sldId="296"/>
            <ac:spMk id="192" creationId="{1DB7C82F-AB7E-4F0C-B829-FA1B9C415180}"/>
          </ac:spMkLst>
        </pc:spChg>
        <pc:spChg chg="add del">
          <ac:chgData name="Liz Poprocki" userId="a593af0f57a0a860" providerId="LiveId" clId="{673A9797-F3EB-4E77-AC32-B2F433A20A1A}" dt="2020-08-25T01:42:13.946" v="5265" actId="26606"/>
          <ac:spMkLst>
            <pc:docMk/>
            <pc:sldMk cId="1808943696" sldId="296"/>
            <ac:spMk id="1030" creationId="{E3682389-1A35-4FD9-A59F-02D03500ACA0}"/>
          </ac:spMkLst>
        </pc:spChg>
        <pc:picChg chg="add del">
          <ac:chgData name="Liz Poprocki" userId="a593af0f57a0a860" providerId="LiveId" clId="{673A9797-F3EB-4E77-AC32-B2F433A20A1A}" dt="2020-08-25T01:42:13.946" v="5265" actId="26606"/>
          <ac:picMkLst>
            <pc:docMk/>
            <pc:sldMk cId="1808943696" sldId="296"/>
            <ac:picMk id="75" creationId="{83355637-BA71-4F63-94C9-E77BF81BDFC0}"/>
          </ac:picMkLst>
        </pc:picChg>
        <pc:picChg chg="add del">
          <ac:chgData name="Liz Poprocki" userId="a593af0f57a0a860" providerId="LiveId" clId="{673A9797-F3EB-4E77-AC32-B2F433A20A1A}" dt="2020-08-25T01:46:38.805" v="5753" actId="26606"/>
          <ac:picMkLst>
            <pc:docMk/>
            <pc:sldMk cId="1808943696" sldId="296"/>
            <ac:picMk id="141" creationId="{7CBAE1BD-B8E4-4029-8AA2-C77E4FED9864}"/>
          </ac:picMkLst>
        </pc:picChg>
        <pc:picChg chg="add mod">
          <ac:chgData name="Liz Poprocki" userId="a593af0f57a0a860" providerId="LiveId" clId="{673A9797-F3EB-4E77-AC32-B2F433A20A1A}" dt="2020-08-25T01:46:38.805" v="5753" actId="26606"/>
          <ac:picMkLst>
            <pc:docMk/>
            <pc:sldMk cId="1808943696" sldId="296"/>
            <ac:picMk id="1026" creationId="{A7016AC8-B878-4796-9C00-E34A89CB989F}"/>
          </ac:picMkLst>
        </pc:picChg>
      </pc:sldChg>
      <pc:sldChg chg="addSp delSp modSp new mod ord setBg setClrOvrMap">
        <pc:chgData name="Liz Poprocki" userId="a593af0f57a0a860" providerId="LiveId" clId="{673A9797-F3EB-4E77-AC32-B2F433A20A1A}" dt="2020-08-25T02:40:59.765" v="9187"/>
        <pc:sldMkLst>
          <pc:docMk/>
          <pc:sldMk cId="340456748" sldId="297"/>
        </pc:sldMkLst>
        <pc:spChg chg="mod">
          <ac:chgData name="Liz Poprocki" userId="a593af0f57a0a860" providerId="LiveId" clId="{673A9797-F3EB-4E77-AC32-B2F433A20A1A}" dt="2020-08-25T02:40:50.432" v="9185" actId="1076"/>
          <ac:spMkLst>
            <pc:docMk/>
            <pc:sldMk cId="340456748" sldId="297"/>
            <ac:spMk id="2" creationId="{5C6187CA-60B2-419F-8982-5366699CB06C}"/>
          </ac:spMkLst>
        </pc:spChg>
        <pc:spChg chg="del">
          <ac:chgData name="Liz Poprocki" userId="a593af0f57a0a860" providerId="LiveId" clId="{673A9797-F3EB-4E77-AC32-B2F433A20A1A}" dt="2020-08-25T02:05:24.098" v="6601" actId="26606"/>
          <ac:spMkLst>
            <pc:docMk/>
            <pc:sldMk cId="340456748" sldId="297"/>
            <ac:spMk id="3" creationId="{E7CB1A0D-4758-41C6-8D98-D1E7A722E077}"/>
          </ac:spMkLst>
        </pc:spChg>
        <pc:spChg chg="add del">
          <ac:chgData name="Liz Poprocki" userId="a593af0f57a0a860" providerId="LiveId" clId="{673A9797-F3EB-4E77-AC32-B2F433A20A1A}" dt="2020-08-25T02:05:34.585" v="6603" actId="26606"/>
          <ac:spMkLst>
            <pc:docMk/>
            <pc:sldMk cId="340456748" sldId="297"/>
            <ac:spMk id="8" creationId="{16F6A608-4CCB-4D48-BF00-4A579AC8C52C}"/>
          </ac:spMkLst>
        </pc:spChg>
        <pc:spChg chg="add">
          <ac:chgData name="Liz Poprocki" userId="a593af0f57a0a860" providerId="LiveId" clId="{673A9797-F3EB-4E77-AC32-B2F433A20A1A}" dt="2020-08-25T02:05:34.585" v="6603" actId="26606"/>
          <ac:spMkLst>
            <pc:docMk/>
            <pc:sldMk cId="340456748" sldId="297"/>
            <ac:spMk id="13" creationId="{66B332A4-D438-4773-A77F-5ED49A448D9D}"/>
          </ac:spMkLst>
        </pc:spChg>
        <pc:spChg chg="add">
          <ac:chgData name="Liz Poprocki" userId="a593af0f57a0a860" providerId="LiveId" clId="{673A9797-F3EB-4E77-AC32-B2F433A20A1A}" dt="2020-08-25T02:05:34.585" v="6603" actId="26606"/>
          <ac:spMkLst>
            <pc:docMk/>
            <pc:sldMk cId="340456748" sldId="297"/>
            <ac:spMk id="15" creationId="{DF9AD32D-FF05-44F4-BD4D-9CEE89B71EB9}"/>
          </ac:spMkLst>
        </pc:spChg>
      </pc:sldChg>
      <pc:sldChg chg="addSp modSp new mod setBg setClrOvrMap">
        <pc:chgData name="Liz Poprocki" userId="a593af0f57a0a860" providerId="LiveId" clId="{673A9797-F3EB-4E77-AC32-B2F433A20A1A}" dt="2020-08-25T02:31:01.702" v="8323" actId="121"/>
        <pc:sldMkLst>
          <pc:docMk/>
          <pc:sldMk cId="3164563371" sldId="298"/>
        </pc:sldMkLst>
        <pc:spChg chg="mod">
          <ac:chgData name="Liz Poprocki" userId="a593af0f57a0a860" providerId="LiveId" clId="{673A9797-F3EB-4E77-AC32-B2F433A20A1A}" dt="2020-08-25T02:28:55.518" v="8177" actId="20577"/>
          <ac:spMkLst>
            <pc:docMk/>
            <pc:sldMk cId="3164563371" sldId="298"/>
            <ac:spMk id="2" creationId="{F2DC6F7B-A5E7-424A-8525-B506C2D90F9E}"/>
          </ac:spMkLst>
        </pc:spChg>
        <pc:spChg chg="mod">
          <ac:chgData name="Liz Poprocki" userId="a593af0f57a0a860" providerId="LiveId" clId="{673A9797-F3EB-4E77-AC32-B2F433A20A1A}" dt="2020-08-25T02:31:01.702" v="8323" actId="121"/>
          <ac:spMkLst>
            <pc:docMk/>
            <pc:sldMk cId="3164563371" sldId="298"/>
            <ac:spMk id="3" creationId="{B0398F1A-5C08-4662-89D0-1A539964216D}"/>
          </ac:spMkLst>
        </pc:spChg>
        <pc:spChg chg="add">
          <ac:chgData name="Liz Poprocki" userId="a593af0f57a0a860" providerId="LiveId" clId="{673A9797-F3EB-4E77-AC32-B2F433A20A1A}" dt="2020-08-25T02:28:49.374" v="8159" actId="26606"/>
          <ac:spMkLst>
            <pc:docMk/>
            <pc:sldMk cId="3164563371" sldId="298"/>
            <ac:spMk id="71" creationId="{9B76D444-2756-434F-AE61-96D69830C13E}"/>
          </ac:spMkLst>
        </pc:spChg>
        <pc:spChg chg="add">
          <ac:chgData name="Liz Poprocki" userId="a593af0f57a0a860" providerId="LiveId" clId="{673A9797-F3EB-4E77-AC32-B2F433A20A1A}" dt="2020-08-25T02:28:49.374" v="8159" actId="26606"/>
          <ac:spMkLst>
            <pc:docMk/>
            <pc:sldMk cId="3164563371" sldId="298"/>
            <ac:spMk id="73" creationId="{A27B6159-7734-4564-9E0F-C4BC43C36E52}"/>
          </ac:spMkLst>
        </pc:spChg>
        <pc:picChg chg="add mod ord">
          <ac:chgData name="Liz Poprocki" userId="a593af0f57a0a860" providerId="LiveId" clId="{673A9797-F3EB-4E77-AC32-B2F433A20A1A}" dt="2020-08-25T02:29:40.995" v="8185" actId="1076"/>
          <ac:picMkLst>
            <pc:docMk/>
            <pc:sldMk cId="3164563371" sldId="298"/>
            <ac:picMk id="3074" creationId="{AFBF1150-27FE-4064-890B-D9AC2384B9A8}"/>
          </ac:picMkLst>
        </pc:picChg>
        <pc:cxnChg chg="add">
          <ac:chgData name="Liz Poprocki" userId="a593af0f57a0a860" providerId="LiveId" clId="{673A9797-F3EB-4E77-AC32-B2F433A20A1A}" dt="2020-08-25T02:28:49.374" v="8159" actId="26606"/>
          <ac:cxnSpMkLst>
            <pc:docMk/>
            <pc:sldMk cId="3164563371" sldId="298"/>
            <ac:cxnSpMk id="75" creationId="{E2FFB46B-05BC-4950-B18A-9593FDAE6ED7}"/>
          </ac:cxnSpMkLst>
        </pc:cxnChg>
      </pc:sldChg>
      <pc:sldChg chg="addSp delSp modSp new mod setBg">
        <pc:chgData name="Liz Poprocki" userId="a593af0f57a0a860" providerId="LiveId" clId="{673A9797-F3EB-4E77-AC32-B2F433A20A1A}" dt="2020-08-25T02:46:27.906" v="9389" actId="20577"/>
        <pc:sldMkLst>
          <pc:docMk/>
          <pc:sldMk cId="840716367" sldId="299"/>
        </pc:sldMkLst>
        <pc:spChg chg="mod">
          <ac:chgData name="Liz Poprocki" userId="a593af0f57a0a860" providerId="LiveId" clId="{673A9797-F3EB-4E77-AC32-B2F433A20A1A}" dt="2020-08-25T02:46:27.906" v="9389" actId="20577"/>
          <ac:spMkLst>
            <pc:docMk/>
            <pc:sldMk cId="840716367" sldId="299"/>
            <ac:spMk id="2" creationId="{A9A122CF-BE15-45FC-8D23-15059C597969}"/>
          </ac:spMkLst>
        </pc:spChg>
        <pc:spChg chg="del mod">
          <ac:chgData name="Liz Poprocki" userId="a593af0f57a0a860" providerId="LiveId" clId="{673A9797-F3EB-4E77-AC32-B2F433A20A1A}" dt="2020-08-25T02:46:18.969" v="9388" actId="21"/>
          <ac:spMkLst>
            <pc:docMk/>
            <pc:sldMk cId="840716367" sldId="299"/>
            <ac:spMk id="3" creationId="{38BF6821-AFB1-4627-AC58-E4CEF4E6A2B9}"/>
          </ac:spMkLst>
        </pc:spChg>
        <pc:spChg chg="add">
          <ac:chgData name="Liz Poprocki" userId="a593af0f57a0a860" providerId="LiveId" clId="{673A9797-F3EB-4E77-AC32-B2F433A20A1A}" dt="2020-08-25T02:46:12.284" v="9387" actId="26606"/>
          <ac:spMkLst>
            <pc:docMk/>
            <pc:sldMk cId="840716367" sldId="299"/>
            <ac:spMk id="8" creationId="{23962611-DFD5-4092-AAFD-559E3DFCE2C9}"/>
          </ac:spMkLst>
        </pc:spChg>
        <pc:picChg chg="add">
          <ac:chgData name="Liz Poprocki" userId="a593af0f57a0a860" providerId="LiveId" clId="{673A9797-F3EB-4E77-AC32-B2F433A20A1A}" dt="2020-08-25T02:46:12.284" v="9387" actId="26606"/>
          <ac:picMkLst>
            <pc:docMk/>
            <pc:sldMk cId="840716367" sldId="299"/>
            <ac:picMk id="10" creationId="{2270F1FA-0425-408F-9861-80BF5AFB276D}"/>
          </ac:picMkLst>
        </pc:picChg>
      </pc:sldChg>
      <pc:sldChg chg="modSp new del mod">
        <pc:chgData name="Liz Poprocki" userId="a593af0f57a0a860" providerId="LiveId" clId="{673A9797-F3EB-4E77-AC32-B2F433A20A1A}" dt="2020-08-25T02:35:31.685" v="8634" actId="2696"/>
        <pc:sldMkLst>
          <pc:docMk/>
          <pc:sldMk cId="2732225931" sldId="299"/>
        </pc:sldMkLst>
        <pc:spChg chg="mod">
          <ac:chgData name="Liz Poprocki" userId="a593af0f57a0a860" providerId="LiveId" clId="{673A9797-F3EB-4E77-AC32-B2F433A20A1A}" dt="2020-08-25T02:35:27.299" v="8633" actId="20577"/>
          <ac:spMkLst>
            <pc:docMk/>
            <pc:sldMk cId="2732225931" sldId="299"/>
            <ac:spMk id="3" creationId="{58F7FEE7-094A-479D-85FB-3F754E787EB6}"/>
          </ac:spMkLst>
        </pc:spChg>
      </pc:sldChg>
      <pc:sldChg chg="new del">
        <pc:chgData name="Liz Poprocki" userId="a593af0f57a0a860" providerId="LiveId" clId="{673A9797-F3EB-4E77-AC32-B2F433A20A1A}" dt="2020-08-25T02:45:15.538" v="9189" actId="680"/>
        <pc:sldMkLst>
          <pc:docMk/>
          <pc:sldMk cId="3951982245" sldId="299"/>
        </pc:sldMkLst>
      </pc:sldChg>
      <pc:sldChg chg="addSp modSp new mod setBg">
        <pc:chgData name="Liz Poprocki" userId="a593af0f57a0a860" providerId="LiveId" clId="{673A9797-F3EB-4E77-AC32-B2F433A20A1A}" dt="2020-09-02T17:52:17.803" v="10957" actId="20577"/>
        <pc:sldMkLst>
          <pc:docMk/>
          <pc:sldMk cId="2415114770" sldId="300"/>
        </pc:sldMkLst>
        <pc:spChg chg="mod">
          <ac:chgData name="Liz Poprocki" userId="a593af0f57a0a860" providerId="LiveId" clId="{673A9797-F3EB-4E77-AC32-B2F433A20A1A}" dt="2020-08-25T02:52:24.407" v="9777" actId="26606"/>
          <ac:spMkLst>
            <pc:docMk/>
            <pc:sldMk cId="2415114770" sldId="300"/>
            <ac:spMk id="2" creationId="{3DBA5AEA-D9F6-44C2-A17D-0232DF1D374E}"/>
          </ac:spMkLst>
        </pc:spChg>
        <pc:spChg chg="mod">
          <ac:chgData name="Liz Poprocki" userId="a593af0f57a0a860" providerId="LiveId" clId="{673A9797-F3EB-4E77-AC32-B2F433A20A1A}" dt="2020-09-02T17:52:17.803" v="10957" actId="20577"/>
          <ac:spMkLst>
            <pc:docMk/>
            <pc:sldMk cId="2415114770" sldId="300"/>
            <ac:spMk id="3" creationId="{27F043FD-8419-4E90-8C15-07CEB858CE7F}"/>
          </ac:spMkLst>
        </pc:spChg>
        <pc:spChg chg="add">
          <ac:chgData name="Liz Poprocki" userId="a593af0f57a0a860" providerId="LiveId" clId="{673A9797-F3EB-4E77-AC32-B2F433A20A1A}" dt="2020-08-25T02:52:24.407" v="9777" actId="26606"/>
          <ac:spMkLst>
            <pc:docMk/>
            <pc:sldMk cId="2415114770" sldId="300"/>
            <ac:spMk id="10" creationId="{AFA67CD3-AB4E-4A7A-BEB8-53C445D8C44E}"/>
          </ac:spMkLst>
        </pc:spChg>
        <pc:spChg chg="add">
          <ac:chgData name="Liz Poprocki" userId="a593af0f57a0a860" providerId="LiveId" clId="{673A9797-F3EB-4E77-AC32-B2F433A20A1A}" dt="2020-08-25T02:52:24.407" v="9777" actId="26606"/>
          <ac:spMkLst>
            <pc:docMk/>
            <pc:sldMk cId="2415114770" sldId="300"/>
            <ac:spMk id="14" creationId="{339C8D78-A644-462F-B674-F440635E5353}"/>
          </ac:spMkLst>
        </pc:spChg>
        <pc:picChg chg="add">
          <ac:chgData name="Liz Poprocki" userId="a593af0f57a0a860" providerId="LiveId" clId="{673A9797-F3EB-4E77-AC32-B2F433A20A1A}" dt="2020-08-25T02:52:24.407" v="9777" actId="26606"/>
          <ac:picMkLst>
            <pc:docMk/>
            <pc:sldMk cId="2415114770" sldId="300"/>
            <ac:picMk id="7" creationId="{D1FFC1E8-8F1A-4044-8040-63DAF52A0B01}"/>
          </ac:picMkLst>
        </pc:picChg>
        <pc:picChg chg="add">
          <ac:chgData name="Liz Poprocki" userId="a593af0f57a0a860" providerId="LiveId" clId="{673A9797-F3EB-4E77-AC32-B2F433A20A1A}" dt="2020-08-25T02:52:24.407" v="9777" actId="26606"/>
          <ac:picMkLst>
            <pc:docMk/>
            <pc:sldMk cId="2415114770" sldId="300"/>
            <ac:picMk id="12" creationId="{07CF545F-9C2E-4446-97CD-AD92990C2B68}"/>
          </ac:picMkLst>
        </pc:picChg>
      </pc:sldChg>
      <pc:sldChg chg="addSp delSp modSp new mod ord setBg">
        <pc:chgData name="Liz Poprocki" userId="a593af0f57a0a860" providerId="LiveId" clId="{673A9797-F3EB-4E77-AC32-B2F433A20A1A}" dt="2020-09-02T17:54:27.741" v="11172" actId="1076"/>
        <pc:sldMkLst>
          <pc:docMk/>
          <pc:sldMk cId="2807251937" sldId="301"/>
        </pc:sldMkLst>
        <pc:spChg chg="mod">
          <ac:chgData name="Liz Poprocki" userId="a593af0f57a0a860" providerId="LiveId" clId="{673A9797-F3EB-4E77-AC32-B2F433A20A1A}" dt="2020-09-02T17:54:27.741" v="11172" actId="1076"/>
          <ac:spMkLst>
            <pc:docMk/>
            <pc:sldMk cId="2807251937" sldId="301"/>
            <ac:spMk id="2" creationId="{730842BD-DDB2-449E-B278-9AC5ED053498}"/>
          </ac:spMkLst>
        </pc:spChg>
        <pc:spChg chg="del">
          <ac:chgData name="Liz Poprocki" userId="a593af0f57a0a860" providerId="LiveId" clId="{673A9797-F3EB-4E77-AC32-B2F433A20A1A}" dt="2020-09-02T17:54:11.021" v="11120" actId="26606"/>
          <ac:spMkLst>
            <pc:docMk/>
            <pc:sldMk cId="2807251937" sldId="301"/>
            <ac:spMk id="3" creationId="{F781096C-2843-491D-9490-347D8D8B7936}"/>
          </ac:spMkLst>
        </pc:spChg>
        <pc:spChg chg="add">
          <ac:chgData name="Liz Poprocki" userId="a593af0f57a0a860" providerId="LiveId" clId="{673A9797-F3EB-4E77-AC32-B2F433A20A1A}" dt="2020-09-02T17:54:11.021" v="11120" actId="26606"/>
          <ac:spMkLst>
            <pc:docMk/>
            <pc:sldMk cId="2807251937" sldId="301"/>
            <ac:spMk id="8" creationId="{23962611-DFD5-4092-AAFD-559E3DFCE2C9}"/>
          </ac:spMkLst>
        </pc:spChg>
        <pc:picChg chg="add">
          <ac:chgData name="Liz Poprocki" userId="a593af0f57a0a860" providerId="LiveId" clId="{673A9797-F3EB-4E77-AC32-B2F433A20A1A}" dt="2020-09-02T17:54:11.021" v="11120" actId="26606"/>
          <ac:picMkLst>
            <pc:docMk/>
            <pc:sldMk cId="2807251937" sldId="301"/>
            <ac:picMk id="10" creationId="{2270F1FA-0425-408F-9861-80BF5AFB276D}"/>
          </ac:picMkLst>
        </pc:picChg>
      </pc:sldChg>
      <pc:sldChg chg="addSp delSp modSp new mod setBg">
        <pc:chgData name="Liz Poprocki" userId="a593af0f57a0a860" providerId="LiveId" clId="{673A9797-F3EB-4E77-AC32-B2F433A20A1A}" dt="2020-09-02T17:58:51.534" v="11629" actId="1076"/>
        <pc:sldMkLst>
          <pc:docMk/>
          <pc:sldMk cId="1533802288" sldId="302"/>
        </pc:sldMkLst>
        <pc:spChg chg="mod">
          <ac:chgData name="Liz Poprocki" userId="a593af0f57a0a860" providerId="LiveId" clId="{673A9797-F3EB-4E77-AC32-B2F433A20A1A}" dt="2020-09-02T17:57:32.804" v="11587" actId="26606"/>
          <ac:spMkLst>
            <pc:docMk/>
            <pc:sldMk cId="1533802288" sldId="302"/>
            <ac:spMk id="2" creationId="{F45D3D41-C326-4ABC-9993-CD1A4677069E}"/>
          </ac:spMkLst>
        </pc:spChg>
        <pc:spChg chg="add del mod">
          <ac:chgData name="Liz Poprocki" userId="a593af0f57a0a860" providerId="LiveId" clId="{673A9797-F3EB-4E77-AC32-B2F433A20A1A}" dt="2020-09-02T17:57:32.804" v="11587" actId="26606"/>
          <ac:spMkLst>
            <pc:docMk/>
            <pc:sldMk cId="1533802288" sldId="302"/>
            <ac:spMk id="3" creationId="{273B2DE6-566E-4B18-B133-2E1C0B815457}"/>
          </ac:spMkLst>
        </pc:spChg>
        <pc:spChg chg="add mod">
          <ac:chgData name="Liz Poprocki" userId="a593af0f57a0a860" providerId="LiveId" clId="{673A9797-F3EB-4E77-AC32-B2F433A20A1A}" dt="2020-09-02T17:58:51.534" v="11629" actId="1076"/>
          <ac:spMkLst>
            <pc:docMk/>
            <pc:sldMk cId="1533802288" sldId="302"/>
            <ac:spMk id="4" creationId="{7ED954EF-045C-41A9-8490-5AFBBA0DE36D}"/>
          </ac:spMkLst>
        </pc:spChg>
        <pc:spChg chg="add del">
          <ac:chgData name="Liz Poprocki" userId="a593af0f57a0a860" providerId="LiveId" clId="{673A9797-F3EB-4E77-AC32-B2F433A20A1A}" dt="2020-09-02T17:57:32.776" v="11586" actId="26606"/>
          <ac:spMkLst>
            <pc:docMk/>
            <pc:sldMk cId="1533802288" sldId="302"/>
            <ac:spMk id="9" creationId="{2F56F8EA-3356-4455-9899-320874F6E465}"/>
          </ac:spMkLst>
        </pc:spChg>
        <pc:graphicFrameChg chg="add del">
          <ac:chgData name="Liz Poprocki" userId="a593af0f57a0a860" providerId="LiveId" clId="{673A9797-F3EB-4E77-AC32-B2F433A20A1A}" dt="2020-09-02T17:57:32.776" v="11586" actId="26606"/>
          <ac:graphicFrameMkLst>
            <pc:docMk/>
            <pc:sldMk cId="1533802288" sldId="302"/>
            <ac:graphicFrameMk id="5" creationId="{4A85AC13-141F-46D8-B58B-2880B7A3556D}"/>
          </ac:graphicFrameMkLst>
        </pc:graphicFrameChg>
        <pc:graphicFrameChg chg="add mod">
          <ac:chgData name="Liz Poprocki" userId="a593af0f57a0a860" providerId="LiveId" clId="{673A9797-F3EB-4E77-AC32-B2F433A20A1A}" dt="2020-09-02T17:57:44.198" v="11588" actId="1076"/>
          <ac:graphicFrameMkLst>
            <pc:docMk/>
            <pc:sldMk cId="1533802288" sldId="302"/>
            <ac:graphicFrameMk id="11" creationId="{CBA9528A-A184-4479-AF5C-0CE430F2700A}"/>
          </ac:graphicFrameMkLst>
        </pc:graphicFrameChg>
      </pc:sldChg>
      <pc:sldChg chg="new del">
        <pc:chgData name="Liz Poprocki" userId="a593af0f57a0a860" providerId="LiveId" clId="{673A9797-F3EB-4E77-AC32-B2F433A20A1A}" dt="2020-09-02T17:55:06.044" v="11183" actId="2696"/>
        <pc:sldMkLst>
          <pc:docMk/>
          <pc:sldMk cId="3876870624" sldId="302"/>
        </pc:sldMkLst>
      </pc:sldChg>
      <pc:sldChg chg="addSp delSp modSp new mod ord setBg setClrOvrMap">
        <pc:chgData name="Liz Poprocki" userId="a593af0f57a0a860" providerId="LiveId" clId="{673A9797-F3EB-4E77-AC32-B2F433A20A1A}" dt="2020-09-02T18:37:28.158" v="15998"/>
        <pc:sldMkLst>
          <pc:docMk/>
          <pc:sldMk cId="3304690088" sldId="303"/>
        </pc:sldMkLst>
        <pc:spChg chg="del">
          <ac:chgData name="Liz Poprocki" userId="a593af0f57a0a860" providerId="LiveId" clId="{673A9797-F3EB-4E77-AC32-B2F433A20A1A}" dt="2020-09-02T18:36:27.148" v="15990" actId="21"/>
          <ac:spMkLst>
            <pc:docMk/>
            <pc:sldMk cId="3304690088" sldId="303"/>
            <ac:spMk id="2" creationId="{BB044B24-A94F-488C-8635-E42771280155}"/>
          </ac:spMkLst>
        </pc:spChg>
        <pc:spChg chg="mod">
          <ac:chgData name="Liz Poprocki" userId="a593af0f57a0a860" providerId="LiveId" clId="{673A9797-F3EB-4E77-AC32-B2F433A20A1A}" dt="2020-09-02T18:36:56.732" v="15994" actId="121"/>
          <ac:spMkLst>
            <pc:docMk/>
            <pc:sldMk cId="3304690088" sldId="303"/>
            <ac:spMk id="3" creationId="{CD453912-792C-4671-8206-6EB4AA6E2081}"/>
          </ac:spMkLst>
        </pc:spChg>
        <pc:spChg chg="add">
          <ac:chgData name="Liz Poprocki" userId="a593af0f57a0a860" providerId="LiveId" clId="{673A9797-F3EB-4E77-AC32-B2F433A20A1A}" dt="2020-09-02T18:36:48.520" v="15992" actId="26606"/>
          <ac:spMkLst>
            <pc:docMk/>
            <pc:sldMk cId="3304690088" sldId="303"/>
            <ac:spMk id="8" creationId="{AD21898E-86C0-4C8A-A76C-DF33E844C87A}"/>
          </ac:spMkLst>
        </pc:spChg>
        <pc:spChg chg="add">
          <ac:chgData name="Liz Poprocki" userId="a593af0f57a0a860" providerId="LiveId" clId="{673A9797-F3EB-4E77-AC32-B2F433A20A1A}" dt="2020-09-02T18:36:48.520" v="15992" actId="26606"/>
          <ac:spMkLst>
            <pc:docMk/>
            <pc:sldMk cId="3304690088" sldId="303"/>
            <ac:spMk id="10" creationId="{5C8F04BD-D093-45D0-B54C-50FDB308B4EE}"/>
          </ac:spMkLst>
        </pc:spChg>
      </pc:sldChg>
      <pc:sldChg chg="addSp modSp new mod setBg">
        <pc:chgData name="Liz Poprocki" userId="a593af0f57a0a860" providerId="LiveId" clId="{673A9797-F3EB-4E77-AC32-B2F433A20A1A}" dt="2020-09-03T02:13:01.934" v="28716" actId="27636"/>
        <pc:sldMkLst>
          <pc:docMk/>
          <pc:sldMk cId="713394329" sldId="304"/>
        </pc:sldMkLst>
        <pc:spChg chg="mod">
          <ac:chgData name="Liz Poprocki" userId="a593af0f57a0a860" providerId="LiveId" clId="{673A9797-F3EB-4E77-AC32-B2F433A20A1A}" dt="2020-09-02T19:27:33.340" v="21945" actId="1076"/>
          <ac:spMkLst>
            <pc:docMk/>
            <pc:sldMk cId="713394329" sldId="304"/>
            <ac:spMk id="2" creationId="{630C3C1B-9772-48FF-973C-0F54444AF59A}"/>
          </ac:spMkLst>
        </pc:spChg>
        <pc:spChg chg="mod">
          <ac:chgData name="Liz Poprocki" userId="a593af0f57a0a860" providerId="LiveId" clId="{673A9797-F3EB-4E77-AC32-B2F433A20A1A}" dt="2020-09-03T02:13:01.934" v="28716" actId="27636"/>
          <ac:spMkLst>
            <pc:docMk/>
            <pc:sldMk cId="713394329" sldId="304"/>
            <ac:spMk id="3" creationId="{B73D1B5D-E094-4FC5-9916-D51833591903}"/>
          </ac:spMkLst>
        </pc:spChg>
        <pc:spChg chg="add">
          <ac:chgData name="Liz Poprocki" userId="a593af0f57a0a860" providerId="LiveId" clId="{673A9797-F3EB-4E77-AC32-B2F433A20A1A}" dt="2020-09-02T19:06:58.859" v="19975" actId="26606"/>
          <ac:spMkLst>
            <pc:docMk/>
            <pc:sldMk cId="713394329" sldId="304"/>
            <ac:spMk id="8" creationId="{44D65982-4F00-4330-8DAA-DE6A9E4D6D23}"/>
          </ac:spMkLst>
        </pc:spChg>
        <pc:spChg chg="add">
          <ac:chgData name="Liz Poprocki" userId="a593af0f57a0a860" providerId="LiveId" clId="{673A9797-F3EB-4E77-AC32-B2F433A20A1A}" dt="2020-09-02T19:06:58.859" v="19975" actId="26606"/>
          <ac:spMkLst>
            <pc:docMk/>
            <pc:sldMk cId="713394329" sldId="304"/>
            <ac:spMk id="10" creationId="{009115B9-5BFD-478D-9C87-29ADB3AF1721}"/>
          </ac:spMkLst>
        </pc:spChg>
        <pc:grpChg chg="add">
          <ac:chgData name="Liz Poprocki" userId="a593af0f57a0a860" providerId="LiveId" clId="{673A9797-F3EB-4E77-AC32-B2F433A20A1A}" dt="2020-09-02T19:06:58.859" v="19975" actId="26606"/>
          <ac:grpSpMkLst>
            <pc:docMk/>
            <pc:sldMk cId="713394329" sldId="304"/>
            <ac:grpSpMk id="12" creationId="{8D57F946-2E03-4DE1-91F8-25BEDC663563}"/>
          </ac:grpSpMkLst>
        </pc:grpChg>
        <pc:grpChg chg="add">
          <ac:chgData name="Liz Poprocki" userId="a593af0f57a0a860" providerId="LiveId" clId="{673A9797-F3EB-4E77-AC32-B2F433A20A1A}" dt="2020-09-02T19:06:58.859" v="19975" actId="26606"/>
          <ac:grpSpMkLst>
            <pc:docMk/>
            <pc:sldMk cId="713394329" sldId="304"/>
            <ac:grpSpMk id="16" creationId="{43F5E015-E085-4624-B431-B42414448684}"/>
          </ac:grpSpMkLst>
        </pc:grpChg>
      </pc:sldChg>
      <pc:sldChg chg="addSp delSp modSp new del mod setBg">
        <pc:chgData name="Liz Poprocki" userId="a593af0f57a0a860" providerId="LiveId" clId="{673A9797-F3EB-4E77-AC32-B2F433A20A1A}" dt="2020-09-03T01:06:28.418" v="23744" actId="2696"/>
        <pc:sldMkLst>
          <pc:docMk/>
          <pc:sldMk cId="2006560087" sldId="305"/>
        </pc:sldMkLst>
        <pc:spChg chg="mod">
          <ac:chgData name="Liz Poprocki" userId="a593af0f57a0a860" providerId="LiveId" clId="{673A9797-F3EB-4E77-AC32-B2F433A20A1A}" dt="2020-09-02T19:07:19.919" v="19978" actId="26606"/>
          <ac:spMkLst>
            <pc:docMk/>
            <pc:sldMk cId="2006560087" sldId="305"/>
            <ac:spMk id="2" creationId="{23348593-475A-4DCC-A7A0-FD66702FD17C}"/>
          </ac:spMkLst>
        </pc:spChg>
        <pc:spChg chg="mod">
          <ac:chgData name="Liz Poprocki" userId="a593af0f57a0a860" providerId="LiveId" clId="{673A9797-F3EB-4E77-AC32-B2F433A20A1A}" dt="2020-09-02T19:07:19.919" v="19978" actId="26606"/>
          <ac:spMkLst>
            <pc:docMk/>
            <pc:sldMk cId="2006560087" sldId="305"/>
            <ac:spMk id="3" creationId="{1DB3D5DF-68C7-4D49-BCBD-97B8E3DA0AEE}"/>
          </ac:spMkLst>
        </pc:spChg>
        <pc:spChg chg="add del">
          <ac:chgData name="Liz Poprocki" userId="a593af0f57a0a860" providerId="LiveId" clId="{673A9797-F3EB-4E77-AC32-B2F433A20A1A}" dt="2020-09-02T19:07:19.903" v="19977" actId="26606"/>
          <ac:spMkLst>
            <pc:docMk/>
            <pc:sldMk cId="2006560087" sldId="305"/>
            <ac:spMk id="8" creationId="{76EFD3D9-44F0-4267-BCC1-1613E79D8274}"/>
          </ac:spMkLst>
        </pc:spChg>
        <pc:spChg chg="add del">
          <ac:chgData name="Liz Poprocki" userId="a593af0f57a0a860" providerId="LiveId" clId="{673A9797-F3EB-4E77-AC32-B2F433A20A1A}" dt="2020-09-02T19:07:19.903" v="19977" actId="26606"/>
          <ac:spMkLst>
            <pc:docMk/>
            <pc:sldMk cId="2006560087" sldId="305"/>
            <ac:spMk id="10" creationId="{A779A851-95D6-41AF-937A-B0E4B7F6FA8D}"/>
          </ac:spMkLst>
        </pc:spChg>
        <pc:spChg chg="add del">
          <ac:chgData name="Liz Poprocki" userId="a593af0f57a0a860" providerId="LiveId" clId="{673A9797-F3EB-4E77-AC32-B2F433A20A1A}" dt="2020-09-02T19:07:19.903" v="19977" actId="26606"/>
          <ac:spMkLst>
            <pc:docMk/>
            <pc:sldMk cId="2006560087" sldId="305"/>
            <ac:spMk id="12" creationId="{953FB2E7-B6CB-429C-81EB-D9516D6D5C8D}"/>
          </ac:spMkLst>
        </pc:spChg>
        <pc:spChg chg="add del">
          <ac:chgData name="Liz Poprocki" userId="a593af0f57a0a860" providerId="LiveId" clId="{673A9797-F3EB-4E77-AC32-B2F433A20A1A}" dt="2020-09-02T19:07:19.903" v="19977" actId="26606"/>
          <ac:spMkLst>
            <pc:docMk/>
            <pc:sldMk cId="2006560087" sldId="305"/>
            <ac:spMk id="14" creationId="{2EC40DB1-B719-4A13-9A4D-0966B4B27866}"/>
          </ac:spMkLst>
        </pc:spChg>
        <pc:spChg chg="add del">
          <ac:chgData name="Liz Poprocki" userId="a593af0f57a0a860" providerId="LiveId" clId="{673A9797-F3EB-4E77-AC32-B2F433A20A1A}" dt="2020-09-02T19:07:19.903" v="19977" actId="26606"/>
          <ac:spMkLst>
            <pc:docMk/>
            <pc:sldMk cId="2006560087" sldId="305"/>
            <ac:spMk id="16" creationId="{82211336-CFF3-412D-868A-6679C1004C45}"/>
          </ac:spMkLst>
        </pc:spChg>
        <pc:spChg chg="add">
          <ac:chgData name="Liz Poprocki" userId="a593af0f57a0a860" providerId="LiveId" clId="{673A9797-F3EB-4E77-AC32-B2F433A20A1A}" dt="2020-09-02T19:07:19.919" v="19978" actId="26606"/>
          <ac:spMkLst>
            <pc:docMk/>
            <pc:sldMk cId="2006560087" sldId="305"/>
            <ac:spMk id="18" creationId="{3B854194-185D-494D-905C-7C7CB2E30F6E}"/>
          </ac:spMkLst>
        </pc:spChg>
        <pc:spChg chg="add">
          <ac:chgData name="Liz Poprocki" userId="a593af0f57a0a860" providerId="LiveId" clId="{673A9797-F3EB-4E77-AC32-B2F433A20A1A}" dt="2020-09-02T19:07:19.919" v="19978" actId="26606"/>
          <ac:spMkLst>
            <pc:docMk/>
            <pc:sldMk cId="2006560087" sldId="305"/>
            <ac:spMk id="19" creationId="{B4F5FA0D-0104-4987-8241-EFF7C85B88DE}"/>
          </ac:spMkLst>
        </pc:spChg>
        <pc:picChg chg="add">
          <ac:chgData name="Liz Poprocki" userId="a593af0f57a0a860" providerId="LiveId" clId="{673A9797-F3EB-4E77-AC32-B2F433A20A1A}" dt="2020-09-02T19:07:19.919" v="19978" actId="26606"/>
          <ac:picMkLst>
            <pc:docMk/>
            <pc:sldMk cId="2006560087" sldId="305"/>
            <ac:picMk id="20" creationId="{2897127E-6CEF-446C-BE87-93B7C46E49D1}"/>
          </ac:picMkLst>
        </pc:picChg>
      </pc:sldChg>
      <pc:sldChg chg="addSp delSp modSp new del mod setBg">
        <pc:chgData name="Liz Poprocki" userId="a593af0f57a0a860" providerId="LiveId" clId="{673A9797-F3EB-4E77-AC32-B2F433A20A1A}" dt="2020-09-03T01:07:23.555" v="23745" actId="2696"/>
        <pc:sldMkLst>
          <pc:docMk/>
          <pc:sldMk cId="1381990748" sldId="306"/>
        </pc:sldMkLst>
        <pc:spChg chg="mod">
          <ac:chgData name="Liz Poprocki" userId="a593af0f57a0a860" providerId="LiveId" clId="{673A9797-F3EB-4E77-AC32-B2F433A20A1A}" dt="2020-09-02T18:58:37.073" v="19403" actId="26606"/>
          <ac:spMkLst>
            <pc:docMk/>
            <pc:sldMk cId="1381990748" sldId="306"/>
            <ac:spMk id="2" creationId="{7856DBE6-8114-458C-ABD6-8CD9C583171B}"/>
          </ac:spMkLst>
        </pc:spChg>
        <pc:spChg chg="del">
          <ac:chgData name="Liz Poprocki" userId="a593af0f57a0a860" providerId="LiveId" clId="{673A9797-F3EB-4E77-AC32-B2F433A20A1A}" dt="2020-09-02T18:58:37.073" v="19403" actId="26606"/>
          <ac:spMkLst>
            <pc:docMk/>
            <pc:sldMk cId="1381990748" sldId="306"/>
            <ac:spMk id="3" creationId="{B44F9479-8434-4DD5-AEB4-CE6756A5557B}"/>
          </ac:spMkLst>
        </pc:spChg>
        <pc:spChg chg="mod">
          <ac:chgData name="Liz Poprocki" userId="a593af0f57a0a860" providerId="LiveId" clId="{673A9797-F3EB-4E77-AC32-B2F433A20A1A}" dt="2020-09-02T19:01:13.864" v="19818" actId="121"/>
          <ac:spMkLst>
            <pc:docMk/>
            <pc:sldMk cId="1381990748" sldId="306"/>
            <ac:spMk id="4" creationId="{2FF51D78-EB3C-49CB-9D56-F08B31631C97}"/>
          </ac:spMkLst>
        </pc:spChg>
        <pc:picChg chg="add mod ord">
          <ac:chgData name="Liz Poprocki" userId="a593af0f57a0a860" providerId="LiveId" clId="{673A9797-F3EB-4E77-AC32-B2F433A20A1A}" dt="2020-09-02T18:58:37.073" v="19403" actId="26606"/>
          <ac:picMkLst>
            <pc:docMk/>
            <pc:sldMk cId="1381990748" sldId="306"/>
            <ac:picMk id="5" creationId="{35130C58-00E9-4095-8E3E-A5D2960A1279}"/>
          </ac:picMkLst>
        </pc:picChg>
        <pc:picChg chg="add">
          <ac:chgData name="Liz Poprocki" userId="a593af0f57a0a860" providerId="LiveId" clId="{673A9797-F3EB-4E77-AC32-B2F433A20A1A}" dt="2020-09-02T18:58:37.073" v="19403" actId="26606"/>
          <ac:picMkLst>
            <pc:docMk/>
            <pc:sldMk cId="1381990748" sldId="306"/>
            <ac:picMk id="10" creationId="{54DDEBDD-D8BD-41A6-8A0D-B00E3768B0F9}"/>
          </ac:picMkLst>
        </pc:picChg>
      </pc:sldChg>
      <pc:sldChg chg="addSp delSp modSp new mod setBg">
        <pc:chgData name="Liz Poprocki" userId="a593af0f57a0a860" providerId="LiveId" clId="{673A9797-F3EB-4E77-AC32-B2F433A20A1A}" dt="2020-09-02T19:11:31.227" v="20023" actId="114"/>
        <pc:sldMkLst>
          <pc:docMk/>
          <pc:sldMk cId="3099858235" sldId="307"/>
        </pc:sldMkLst>
        <pc:spChg chg="mod ord">
          <ac:chgData name="Liz Poprocki" userId="a593af0f57a0a860" providerId="LiveId" clId="{673A9797-F3EB-4E77-AC32-B2F433A20A1A}" dt="2020-09-02T19:11:31.227" v="20023" actId="114"/>
          <ac:spMkLst>
            <pc:docMk/>
            <pc:sldMk cId="3099858235" sldId="307"/>
            <ac:spMk id="2" creationId="{E9DAD36F-857E-43B5-8978-716205FB3DBD}"/>
          </ac:spMkLst>
        </pc:spChg>
        <pc:spChg chg="del">
          <ac:chgData name="Liz Poprocki" userId="a593af0f57a0a860" providerId="LiveId" clId="{673A9797-F3EB-4E77-AC32-B2F433A20A1A}" dt="2020-09-02T19:08:24.604" v="19980"/>
          <ac:spMkLst>
            <pc:docMk/>
            <pc:sldMk cId="3099858235" sldId="307"/>
            <ac:spMk id="3" creationId="{324333BC-14D0-43A2-AEBB-E6122AB2678E}"/>
          </ac:spMkLst>
        </pc:spChg>
        <pc:spChg chg="del">
          <ac:chgData name="Liz Poprocki" userId="a593af0f57a0a860" providerId="LiveId" clId="{673A9797-F3EB-4E77-AC32-B2F433A20A1A}" dt="2020-09-02T19:08:33.848" v="19982" actId="21"/>
          <ac:spMkLst>
            <pc:docMk/>
            <pc:sldMk cId="3099858235" sldId="307"/>
            <ac:spMk id="4" creationId="{3AB3D7D9-7909-44A4-9B7A-C24FA600AA8F}"/>
          </ac:spMkLst>
        </pc:spChg>
        <pc:spChg chg="add">
          <ac:chgData name="Liz Poprocki" userId="a593af0f57a0a860" providerId="LiveId" clId="{673A9797-F3EB-4E77-AC32-B2F433A20A1A}" dt="2020-09-02T19:08:28.209" v="19981" actId="26606"/>
          <ac:spMkLst>
            <pc:docMk/>
            <pc:sldMk cId="3099858235" sldId="307"/>
            <ac:spMk id="10" creationId="{B9951BD9-0868-4CDB-ACD6-9C4209B5E412}"/>
          </ac:spMkLst>
        </pc:spChg>
        <pc:picChg chg="add mod">
          <ac:chgData name="Liz Poprocki" userId="a593af0f57a0a860" providerId="LiveId" clId="{673A9797-F3EB-4E77-AC32-B2F433A20A1A}" dt="2020-09-02T19:08:35.190" v="19983" actId="27614"/>
          <ac:picMkLst>
            <pc:docMk/>
            <pc:sldMk cId="3099858235" sldId="307"/>
            <ac:picMk id="5" creationId="{52BCC0B6-31C2-452F-96CB-09351734298B}"/>
          </ac:picMkLst>
        </pc:picChg>
      </pc:sldChg>
      <pc:sldChg chg="addSp modSp new mod setBg">
        <pc:chgData name="Liz Poprocki" userId="a593af0f57a0a860" providerId="LiveId" clId="{673A9797-F3EB-4E77-AC32-B2F433A20A1A}" dt="2020-09-03T01:05:54.851" v="23743" actId="20577"/>
        <pc:sldMkLst>
          <pc:docMk/>
          <pc:sldMk cId="2911822246" sldId="308"/>
        </pc:sldMkLst>
        <pc:spChg chg="mod">
          <ac:chgData name="Liz Poprocki" userId="a593af0f57a0a860" providerId="LiveId" clId="{673A9797-F3EB-4E77-AC32-B2F433A20A1A}" dt="2020-09-02T19:27:04.842" v="21938" actId="26606"/>
          <ac:spMkLst>
            <pc:docMk/>
            <pc:sldMk cId="2911822246" sldId="308"/>
            <ac:spMk id="2" creationId="{D932AFD2-83EE-453D-966C-FC09EE22D8BD}"/>
          </ac:spMkLst>
        </pc:spChg>
        <pc:spChg chg="mod">
          <ac:chgData name="Liz Poprocki" userId="a593af0f57a0a860" providerId="LiveId" clId="{673A9797-F3EB-4E77-AC32-B2F433A20A1A}" dt="2020-09-03T01:05:54.851" v="23743" actId="20577"/>
          <ac:spMkLst>
            <pc:docMk/>
            <pc:sldMk cId="2911822246" sldId="308"/>
            <ac:spMk id="3" creationId="{E6C10473-212F-4DA7-BE11-9EC7FA6AA44B}"/>
          </ac:spMkLst>
        </pc:spChg>
        <pc:spChg chg="add">
          <ac:chgData name="Liz Poprocki" userId="a593af0f57a0a860" providerId="LiveId" clId="{673A9797-F3EB-4E77-AC32-B2F433A20A1A}" dt="2020-09-02T19:27:04.842" v="21938" actId="26606"/>
          <ac:spMkLst>
            <pc:docMk/>
            <pc:sldMk cId="2911822246" sldId="308"/>
            <ac:spMk id="8" creationId="{44D65982-4F00-4330-8DAA-DE6A9E4D6D23}"/>
          </ac:spMkLst>
        </pc:spChg>
        <pc:spChg chg="add">
          <ac:chgData name="Liz Poprocki" userId="a593af0f57a0a860" providerId="LiveId" clId="{673A9797-F3EB-4E77-AC32-B2F433A20A1A}" dt="2020-09-02T19:27:04.842" v="21938" actId="26606"/>
          <ac:spMkLst>
            <pc:docMk/>
            <pc:sldMk cId="2911822246" sldId="308"/>
            <ac:spMk id="10" creationId="{009115B9-5BFD-478D-9C87-29ADB3AF1721}"/>
          </ac:spMkLst>
        </pc:spChg>
        <pc:grpChg chg="add">
          <ac:chgData name="Liz Poprocki" userId="a593af0f57a0a860" providerId="LiveId" clId="{673A9797-F3EB-4E77-AC32-B2F433A20A1A}" dt="2020-09-02T19:27:04.842" v="21938" actId="26606"/>
          <ac:grpSpMkLst>
            <pc:docMk/>
            <pc:sldMk cId="2911822246" sldId="308"/>
            <ac:grpSpMk id="12" creationId="{8D57F946-2E03-4DE1-91F8-25BEDC663563}"/>
          </ac:grpSpMkLst>
        </pc:grpChg>
        <pc:grpChg chg="add">
          <ac:chgData name="Liz Poprocki" userId="a593af0f57a0a860" providerId="LiveId" clId="{673A9797-F3EB-4E77-AC32-B2F433A20A1A}" dt="2020-09-02T19:27:04.842" v="21938" actId="26606"/>
          <ac:grpSpMkLst>
            <pc:docMk/>
            <pc:sldMk cId="2911822246" sldId="308"/>
            <ac:grpSpMk id="16" creationId="{43F5E015-E085-4624-B431-B42414448684}"/>
          </ac:grpSpMkLst>
        </pc:grpChg>
      </pc:sldChg>
      <pc:sldChg chg="addSp modSp new del mod ord setBg">
        <pc:chgData name="Liz Poprocki" userId="a593af0f57a0a860" providerId="LiveId" clId="{673A9797-F3EB-4E77-AC32-B2F433A20A1A}" dt="2020-09-03T01:25:10.356" v="25544" actId="2696"/>
        <pc:sldMkLst>
          <pc:docMk/>
          <pc:sldMk cId="671919745" sldId="309"/>
        </pc:sldMkLst>
        <pc:spChg chg="mod">
          <ac:chgData name="Liz Poprocki" userId="a593af0f57a0a860" providerId="LiveId" clId="{673A9797-F3EB-4E77-AC32-B2F433A20A1A}" dt="2020-09-02T20:28:05.220" v="22393" actId="26606"/>
          <ac:spMkLst>
            <pc:docMk/>
            <pc:sldMk cId="671919745" sldId="309"/>
            <ac:spMk id="2" creationId="{AB29DA65-02BE-48ED-88FE-E806D0A42E00}"/>
          </ac:spMkLst>
        </pc:spChg>
        <pc:spChg chg="mod">
          <ac:chgData name="Liz Poprocki" userId="a593af0f57a0a860" providerId="LiveId" clId="{673A9797-F3EB-4E77-AC32-B2F433A20A1A}" dt="2020-09-02T20:28:05.220" v="22393" actId="26606"/>
          <ac:spMkLst>
            <pc:docMk/>
            <pc:sldMk cId="671919745" sldId="309"/>
            <ac:spMk id="3" creationId="{3309AFD2-C21E-45D9-B286-56935EEB831F}"/>
          </ac:spMkLst>
        </pc:spChg>
        <pc:spChg chg="add">
          <ac:chgData name="Liz Poprocki" userId="a593af0f57a0a860" providerId="LiveId" clId="{673A9797-F3EB-4E77-AC32-B2F433A20A1A}" dt="2020-09-02T20:28:05.220" v="22393" actId="26606"/>
          <ac:spMkLst>
            <pc:docMk/>
            <pc:sldMk cId="671919745" sldId="309"/>
            <ac:spMk id="8" creationId="{907EF6B7-1338-4443-8C46-6A318D952DFD}"/>
          </ac:spMkLst>
        </pc:spChg>
        <pc:spChg chg="add">
          <ac:chgData name="Liz Poprocki" userId="a593af0f57a0a860" providerId="LiveId" clId="{673A9797-F3EB-4E77-AC32-B2F433A20A1A}" dt="2020-09-02T20:28:05.220" v="22393" actId="26606"/>
          <ac:spMkLst>
            <pc:docMk/>
            <pc:sldMk cId="671919745" sldId="309"/>
            <ac:spMk id="10" creationId="{DAAE4CDD-124C-4DCF-9584-B6033B545DD5}"/>
          </ac:spMkLst>
        </pc:spChg>
        <pc:spChg chg="add">
          <ac:chgData name="Liz Poprocki" userId="a593af0f57a0a860" providerId="LiveId" clId="{673A9797-F3EB-4E77-AC32-B2F433A20A1A}" dt="2020-09-02T20:28:05.220" v="22393" actId="26606"/>
          <ac:spMkLst>
            <pc:docMk/>
            <pc:sldMk cId="671919745" sldId="309"/>
            <ac:spMk id="12" creationId="{081E4A58-353D-44AE-B2FC-2A74E2E400F7}"/>
          </ac:spMkLst>
        </pc:spChg>
      </pc:sldChg>
      <pc:sldChg chg="addSp delSp modSp new mod setBg setClrOvrMap">
        <pc:chgData name="Liz Poprocki" userId="a593af0f57a0a860" providerId="LiveId" clId="{673A9797-F3EB-4E77-AC32-B2F433A20A1A}" dt="2020-09-03T02:05:14.328" v="28293" actId="20577"/>
        <pc:sldMkLst>
          <pc:docMk/>
          <pc:sldMk cId="2911382939" sldId="310"/>
        </pc:sldMkLst>
        <pc:spChg chg="mod">
          <ac:chgData name="Liz Poprocki" userId="a593af0f57a0a860" providerId="LiveId" clId="{673A9797-F3EB-4E77-AC32-B2F433A20A1A}" dt="2020-09-03T02:05:14.328" v="28293" actId="20577"/>
          <ac:spMkLst>
            <pc:docMk/>
            <pc:sldMk cId="2911382939" sldId="310"/>
            <ac:spMk id="2" creationId="{F5AA33A4-7134-4699-A633-ECBD7519CCF6}"/>
          </ac:spMkLst>
        </pc:spChg>
        <pc:spChg chg="del mod">
          <ac:chgData name="Liz Poprocki" userId="a593af0f57a0a860" providerId="LiveId" clId="{673A9797-F3EB-4E77-AC32-B2F433A20A1A}" dt="2020-09-03T00:54:36.960" v="23131" actId="21"/>
          <ac:spMkLst>
            <pc:docMk/>
            <pc:sldMk cId="2911382939" sldId="310"/>
            <ac:spMk id="3" creationId="{C1AE8AB2-43EA-4B86-B2B6-1C4246946D48}"/>
          </ac:spMkLst>
        </pc:spChg>
        <pc:spChg chg="add">
          <ac:chgData name="Liz Poprocki" userId="a593af0f57a0a860" providerId="LiveId" clId="{673A9797-F3EB-4E77-AC32-B2F433A20A1A}" dt="2020-09-03T00:54:31.082" v="23130" actId="26606"/>
          <ac:spMkLst>
            <pc:docMk/>
            <pc:sldMk cId="2911382939" sldId="310"/>
            <ac:spMk id="9" creationId="{71B2258F-86CA-4D4D-8270-BC05FCDEBFB3}"/>
          </ac:spMkLst>
        </pc:spChg>
        <pc:picChg chg="add mod">
          <ac:chgData name="Liz Poprocki" userId="a593af0f57a0a860" providerId="LiveId" clId="{673A9797-F3EB-4E77-AC32-B2F433A20A1A}" dt="2020-09-03T00:54:39.306" v="23132" actId="27614"/>
          <ac:picMkLst>
            <pc:docMk/>
            <pc:sldMk cId="2911382939" sldId="310"/>
            <ac:picMk id="5" creationId="{9275E495-E4E4-4126-9DEE-005FC0658DEA}"/>
          </ac:picMkLst>
        </pc:picChg>
      </pc:sldChg>
      <pc:sldChg chg="addSp modSp new mod ord setBg">
        <pc:chgData name="Liz Poprocki" userId="a593af0f57a0a860" providerId="LiveId" clId="{673A9797-F3EB-4E77-AC32-B2F433A20A1A}" dt="2020-09-03T01:28:42.248" v="25549" actId="26606"/>
        <pc:sldMkLst>
          <pc:docMk/>
          <pc:sldMk cId="142732906" sldId="311"/>
        </pc:sldMkLst>
        <pc:spChg chg="mod">
          <ac:chgData name="Liz Poprocki" userId="a593af0f57a0a860" providerId="LiveId" clId="{673A9797-F3EB-4E77-AC32-B2F433A20A1A}" dt="2020-09-03T01:28:42.248" v="25549" actId="26606"/>
          <ac:spMkLst>
            <pc:docMk/>
            <pc:sldMk cId="142732906" sldId="311"/>
            <ac:spMk id="2" creationId="{09C1AA78-2864-444F-BB35-2910F5EAB53D}"/>
          </ac:spMkLst>
        </pc:spChg>
        <pc:spChg chg="mod">
          <ac:chgData name="Liz Poprocki" userId="a593af0f57a0a860" providerId="LiveId" clId="{673A9797-F3EB-4E77-AC32-B2F433A20A1A}" dt="2020-09-03T01:28:42.248" v="25549" actId="26606"/>
          <ac:spMkLst>
            <pc:docMk/>
            <pc:sldMk cId="142732906" sldId="311"/>
            <ac:spMk id="3" creationId="{C37E53DE-2F74-415C-AB4D-3E5BCB8442D5}"/>
          </ac:spMkLst>
        </pc:spChg>
        <pc:spChg chg="add">
          <ac:chgData name="Liz Poprocki" userId="a593af0f57a0a860" providerId="LiveId" clId="{673A9797-F3EB-4E77-AC32-B2F433A20A1A}" dt="2020-09-03T01:28:42.248" v="25549" actId="26606"/>
          <ac:spMkLst>
            <pc:docMk/>
            <pc:sldMk cId="142732906" sldId="311"/>
            <ac:spMk id="8" creationId="{3B854194-185D-494D-905C-7C7CB2E30F6E}"/>
          </ac:spMkLst>
        </pc:spChg>
        <pc:spChg chg="add">
          <ac:chgData name="Liz Poprocki" userId="a593af0f57a0a860" providerId="LiveId" clId="{673A9797-F3EB-4E77-AC32-B2F433A20A1A}" dt="2020-09-03T01:28:42.248" v="25549" actId="26606"/>
          <ac:spMkLst>
            <pc:docMk/>
            <pc:sldMk cId="142732906" sldId="311"/>
            <ac:spMk id="10" creationId="{B4F5FA0D-0104-4987-8241-EFF7C85B88DE}"/>
          </ac:spMkLst>
        </pc:spChg>
        <pc:picChg chg="add">
          <ac:chgData name="Liz Poprocki" userId="a593af0f57a0a860" providerId="LiveId" clId="{673A9797-F3EB-4E77-AC32-B2F433A20A1A}" dt="2020-09-03T01:28:42.248" v="25549" actId="26606"/>
          <ac:picMkLst>
            <pc:docMk/>
            <pc:sldMk cId="142732906" sldId="311"/>
            <ac:picMk id="12" creationId="{2897127E-6CEF-446C-BE87-93B7C46E49D1}"/>
          </ac:picMkLst>
        </pc:picChg>
      </pc:sldChg>
      <pc:sldChg chg="addSp modSp new mod setBg setClrOvrMap">
        <pc:chgData name="Liz Poprocki" userId="a593af0f57a0a860" providerId="LiveId" clId="{673A9797-F3EB-4E77-AC32-B2F433A20A1A}" dt="2020-09-03T02:06:20.948" v="28383" actId="27636"/>
        <pc:sldMkLst>
          <pc:docMk/>
          <pc:sldMk cId="2825867652" sldId="312"/>
        </pc:sldMkLst>
        <pc:spChg chg="mod">
          <ac:chgData name="Liz Poprocki" userId="a593af0f57a0a860" providerId="LiveId" clId="{673A9797-F3EB-4E77-AC32-B2F433A20A1A}" dt="2020-09-03T01:28:56.443" v="25550" actId="26606"/>
          <ac:spMkLst>
            <pc:docMk/>
            <pc:sldMk cId="2825867652" sldId="312"/>
            <ac:spMk id="2" creationId="{E8AE2307-F445-4487-A0E3-1D6C4B2891B6}"/>
          </ac:spMkLst>
        </pc:spChg>
        <pc:spChg chg="mod">
          <ac:chgData name="Liz Poprocki" userId="a593af0f57a0a860" providerId="LiveId" clId="{673A9797-F3EB-4E77-AC32-B2F433A20A1A}" dt="2020-09-03T02:06:20.948" v="28383" actId="27636"/>
          <ac:spMkLst>
            <pc:docMk/>
            <pc:sldMk cId="2825867652" sldId="312"/>
            <ac:spMk id="3" creationId="{6D191530-0305-48A2-AB2B-E127CE8E57A1}"/>
          </ac:spMkLst>
        </pc:spChg>
        <pc:spChg chg="add">
          <ac:chgData name="Liz Poprocki" userId="a593af0f57a0a860" providerId="LiveId" clId="{673A9797-F3EB-4E77-AC32-B2F433A20A1A}" dt="2020-09-03T01:28:56.443" v="25550" actId="26606"/>
          <ac:spMkLst>
            <pc:docMk/>
            <pc:sldMk cId="2825867652" sldId="312"/>
            <ac:spMk id="8" creationId="{AD72D4D1-076F-49D3-9889-EFC4F6D7CA66}"/>
          </ac:spMkLst>
        </pc:spChg>
        <pc:cxnChg chg="add">
          <ac:chgData name="Liz Poprocki" userId="a593af0f57a0a860" providerId="LiveId" clId="{673A9797-F3EB-4E77-AC32-B2F433A20A1A}" dt="2020-09-03T01:28:56.443" v="25550" actId="26606"/>
          <ac:cxnSpMkLst>
            <pc:docMk/>
            <pc:sldMk cId="2825867652" sldId="312"/>
            <ac:cxnSpMk id="10" creationId="{2D72A2C9-F3CA-4216-8BAD-FA4C970C3C4E}"/>
          </ac:cxnSpMkLst>
        </pc:cxnChg>
      </pc:sldChg>
      <pc:sldChg chg="new del">
        <pc:chgData name="Liz Poprocki" userId="a593af0f57a0a860" providerId="LiveId" clId="{673A9797-F3EB-4E77-AC32-B2F433A20A1A}" dt="2020-09-03T01:26:51.133" v="25547" actId="680"/>
        <pc:sldMkLst>
          <pc:docMk/>
          <pc:sldMk cId="406449365" sldId="313"/>
        </pc:sldMkLst>
      </pc:sldChg>
      <pc:sldChg chg="modSp new mod ord">
        <pc:chgData name="Liz Poprocki" userId="a593af0f57a0a860" providerId="LiveId" clId="{673A9797-F3EB-4E77-AC32-B2F433A20A1A}" dt="2020-09-03T02:00:33.841" v="27086" actId="5793"/>
        <pc:sldMkLst>
          <pc:docMk/>
          <pc:sldMk cId="2580894561" sldId="313"/>
        </pc:sldMkLst>
        <pc:spChg chg="mod">
          <ac:chgData name="Liz Poprocki" userId="a593af0f57a0a860" providerId="LiveId" clId="{673A9797-F3EB-4E77-AC32-B2F433A20A1A}" dt="2020-09-03T01:51:29.240" v="26000" actId="20577"/>
          <ac:spMkLst>
            <pc:docMk/>
            <pc:sldMk cId="2580894561" sldId="313"/>
            <ac:spMk id="2" creationId="{D0939575-3D8F-49CB-B90B-38767C0F4DE9}"/>
          </ac:spMkLst>
        </pc:spChg>
        <pc:spChg chg="mod">
          <ac:chgData name="Liz Poprocki" userId="a593af0f57a0a860" providerId="LiveId" clId="{673A9797-F3EB-4E77-AC32-B2F433A20A1A}" dt="2020-09-03T02:00:33.841" v="27086" actId="5793"/>
          <ac:spMkLst>
            <pc:docMk/>
            <pc:sldMk cId="2580894561" sldId="313"/>
            <ac:spMk id="3" creationId="{79E2DB61-86CE-4AB1-8408-86DC00EB7F1A}"/>
          </ac:spMkLst>
        </pc:spChg>
      </pc:sldChg>
      <pc:sldChg chg="addSp delSp modSp new mod setBg">
        <pc:chgData name="Liz Poprocki" userId="a593af0f57a0a860" providerId="LiveId" clId="{673A9797-F3EB-4E77-AC32-B2F433A20A1A}" dt="2020-09-03T01:35:19.701" v="25986" actId="26606"/>
        <pc:sldMkLst>
          <pc:docMk/>
          <pc:sldMk cId="1679133938" sldId="314"/>
        </pc:sldMkLst>
        <pc:spChg chg="mod">
          <ac:chgData name="Liz Poprocki" userId="a593af0f57a0a860" providerId="LiveId" clId="{673A9797-F3EB-4E77-AC32-B2F433A20A1A}" dt="2020-09-03T01:35:19.701" v="25986" actId="26606"/>
          <ac:spMkLst>
            <pc:docMk/>
            <pc:sldMk cId="1679133938" sldId="314"/>
            <ac:spMk id="2" creationId="{3BCD4A3E-8BF2-460B-95ED-3CB5E642651D}"/>
          </ac:spMkLst>
        </pc:spChg>
        <pc:spChg chg="del">
          <ac:chgData name="Liz Poprocki" userId="a593af0f57a0a860" providerId="LiveId" clId="{673A9797-F3EB-4E77-AC32-B2F433A20A1A}" dt="2020-09-03T01:35:12.487" v="25985" actId="21"/>
          <ac:spMkLst>
            <pc:docMk/>
            <pc:sldMk cId="1679133938" sldId="314"/>
            <ac:spMk id="3" creationId="{224B30E1-9602-4AEF-BACB-EC8DA4158D69}"/>
          </ac:spMkLst>
        </pc:spChg>
        <pc:spChg chg="add">
          <ac:chgData name="Liz Poprocki" userId="a593af0f57a0a860" providerId="LiveId" clId="{673A9797-F3EB-4E77-AC32-B2F433A20A1A}" dt="2020-09-03T01:35:19.701" v="25986" actId="26606"/>
          <ac:spMkLst>
            <pc:docMk/>
            <pc:sldMk cId="1679133938" sldId="314"/>
            <ac:spMk id="7" creationId="{FFD48BC7-DC40-47DE-87EE-9F4B6ECB9ABB}"/>
          </ac:spMkLst>
        </pc:spChg>
        <pc:spChg chg="add">
          <ac:chgData name="Liz Poprocki" userId="a593af0f57a0a860" providerId="LiveId" clId="{673A9797-F3EB-4E77-AC32-B2F433A20A1A}" dt="2020-09-03T01:35:19.701" v="25986" actId="26606"/>
          <ac:spMkLst>
            <pc:docMk/>
            <pc:sldMk cId="1679133938" sldId="314"/>
            <ac:spMk id="9" creationId="{E502BBC7-2C76-46F3-BC24-5985BC13DB88}"/>
          </ac:spMkLst>
        </pc:spChg>
        <pc:spChg chg="add">
          <ac:chgData name="Liz Poprocki" userId="a593af0f57a0a860" providerId="LiveId" clId="{673A9797-F3EB-4E77-AC32-B2F433A20A1A}" dt="2020-09-03T01:35:19.701" v="25986" actId="26606"/>
          <ac:spMkLst>
            <pc:docMk/>
            <pc:sldMk cId="1679133938" sldId="314"/>
            <ac:spMk id="11" creationId="{C7F28D52-2A5F-4D23-81AE-7CB8B591C7AF}"/>
          </ac:spMkLst>
        </pc:spChg>
        <pc:spChg chg="add">
          <ac:chgData name="Liz Poprocki" userId="a593af0f57a0a860" providerId="LiveId" clId="{673A9797-F3EB-4E77-AC32-B2F433A20A1A}" dt="2020-09-03T01:35:19.701" v="25986" actId="26606"/>
          <ac:spMkLst>
            <pc:docMk/>
            <pc:sldMk cId="1679133938" sldId="314"/>
            <ac:spMk id="13" creationId="{3629484E-3792-4B3D-89AD-7C8A1ED0E0D4}"/>
          </ac:spMkLst>
        </pc:spChg>
      </pc:sldChg>
      <pc:sldChg chg="new del">
        <pc:chgData name="Liz Poprocki" userId="a593af0f57a0a860" providerId="LiveId" clId="{673A9797-F3EB-4E77-AC32-B2F433A20A1A}" dt="2020-09-03T01:32:37.221" v="25552" actId="680"/>
        <pc:sldMkLst>
          <pc:docMk/>
          <pc:sldMk cId="3220937679" sldId="314"/>
        </pc:sldMkLst>
      </pc:sldChg>
      <pc:sldChg chg="addSp modSp new mod setBg">
        <pc:chgData name="Liz Poprocki" userId="a593af0f57a0a860" providerId="LiveId" clId="{673A9797-F3EB-4E77-AC32-B2F433A20A1A}" dt="2020-09-03T01:59:30.529" v="27014" actId="26606"/>
        <pc:sldMkLst>
          <pc:docMk/>
          <pc:sldMk cId="138408620" sldId="315"/>
        </pc:sldMkLst>
        <pc:spChg chg="mod">
          <ac:chgData name="Liz Poprocki" userId="a593af0f57a0a860" providerId="LiveId" clId="{673A9797-F3EB-4E77-AC32-B2F433A20A1A}" dt="2020-09-03T01:59:30.529" v="27014" actId="26606"/>
          <ac:spMkLst>
            <pc:docMk/>
            <pc:sldMk cId="138408620" sldId="315"/>
            <ac:spMk id="2" creationId="{B1ECFEE9-579E-4BFB-9240-3553606ECEB1}"/>
          </ac:spMkLst>
        </pc:spChg>
        <pc:spChg chg="mod">
          <ac:chgData name="Liz Poprocki" userId="a593af0f57a0a860" providerId="LiveId" clId="{673A9797-F3EB-4E77-AC32-B2F433A20A1A}" dt="2020-09-03T01:59:30.529" v="27014" actId="26606"/>
          <ac:spMkLst>
            <pc:docMk/>
            <pc:sldMk cId="138408620" sldId="315"/>
            <ac:spMk id="3" creationId="{A7510B52-A9B6-45D9-A83A-C2AD140A2072}"/>
          </ac:spMkLst>
        </pc:spChg>
        <pc:spChg chg="add">
          <ac:chgData name="Liz Poprocki" userId="a593af0f57a0a860" providerId="LiveId" clId="{673A9797-F3EB-4E77-AC32-B2F433A20A1A}" dt="2020-09-03T01:59:30.529" v="27014" actId="26606"/>
          <ac:spMkLst>
            <pc:docMk/>
            <pc:sldMk cId="138408620" sldId="315"/>
            <ac:spMk id="8" creationId="{907EF6B7-1338-4443-8C46-6A318D952DFD}"/>
          </ac:spMkLst>
        </pc:spChg>
        <pc:spChg chg="add">
          <ac:chgData name="Liz Poprocki" userId="a593af0f57a0a860" providerId="LiveId" clId="{673A9797-F3EB-4E77-AC32-B2F433A20A1A}" dt="2020-09-03T01:59:30.529" v="27014" actId="26606"/>
          <ac:spMkLst>
            <pc:docMk/>
            <pc:sldMk cId="138408620" sldId="315"/>
            <ac:spMk id="10" creationId="{DAAE4CDD-124C-4DCF-9584-B6033B545DD5}"/>
          </ac:spMkLst>
        </pc:spChg>
        <pc:spChg chg="add">
          <ac:chgData name="Liz Poprocki" userId="a593af0f57a0a860" providerId="LiveId" clId="{673A9797-F3EB-4E77-AC32-B2F433A20A1A}" dt="2020-09-03T01:59:30.529" v="27014" actId="26606"/>
          <ac:spMkLst>
            <pc:docMk/>
            <pc:sldMk cId="138408620" sldId="315"/>
            <ac:spMk id="12" creationId="{081E4A58-353D-44AE-B2FC-2A74E2E400F7}"/>
          </ac:spMkLst>
        </pc:spChg>
      </pc:sldChg>
      <pc:sldChg chg="addSp delSp modSp new mod setBg">
        <pc:chgData name="Liz Poprocki" userId="a593af0f57a0a860" providerId="LiveId" clId="{673A9797-F3EB-4E77-AC32-B2F433A20A1A}" dt="2020-09-03T02:14:35.874" v="28759" actId="26606"/>
        <pc:sldMkLst>
          <pc:docMk/>
          <pc:sldMk cId="671518035" sldId="316"/>
        </pc:sldMkLst>
        <pc:spChg chg="del">
          <ac:chgData name="Liz Poprocki" userId="a593af0f57a0a860" providerId="LiveId" clId="{673A9797-F3EB-4E77-AC32-B2F433A20A1A}" dt="2020-09-03T02:10:37.318" v="28543" actId="21"/>
          <ac:spMkLst>
            <pc:docMk/>
            <pc:sldMk cId="671518035" sldId="316"/>
            <ac:spMk id="2" creationId="{41948B28-88F2-42F8-BF00-FF1438FE0774}"/>
          </ac:spMkLst>
        </pc:spChg>
        <pc:spChg chg="mod">
          <ac:chgData name="Liz Poprocki" userId="a593af0f57a0a860" providerId="LiveId" clId="{673A9797-F3EB-4E77-AC32-B2F433A20A1A}" dt="2020-09-03T02:14:35.874" v="28759" actId="26606"/>
          <ac:spMkLst>
            <pc:docMk/>
            <pc:sldMk cId="671518035" sldId="316"/>
            <ac:spMk id="3" creationId="{C488D5DA-2112-43C4-B714-9FA92449F1FA}"/>
          </ac:spMkLst>
        </pc:spChg>
        <pc:spChg chg="add">
          <ac:chgData name="Liz Poprocki" userId="a593af0f57a0a860" providerId="LiveId" clId="{673A9797-F3EB-4E77-AC32-B2F433A20A1A}" dt="2020-09-03T02:14:35.874" v="28759" actId="26606"/>
          <ac:spMkLst>
            <pc:docMk/>
            <pc:sldMk cId="671518035" sldId="316"/>
            <ac:spMk id="8" creationId="{081EA652-8C6A-4E69-BEB9-170809474553}"/>
          </ac:spMkLst>
        </pc:spChg>
        <pc:spChg chg="add">
          <ac:chgData name="Liz Poprocki" userId="a593af0f57a0a860" providerId="LiveId" clId="{673A9797-F3EB-4E77-AC32-B2F433A20A1A}" dt="2020-09-03T02:14:35.874" v="28759" actId="26606"/>
          <ac:spMkLst>
            <pc:docMk/>
            <pc:sldMk cId="671518035" sldId="316"/>
            <ac:spMk id="10" creationId="{5298780A-33B9-4EA2-8F67-DE68AD62841B}"/>
          </ac:spMkLst>
        </pc:spChg>
        <pc:spChg chg="add">
          <ac:chgData name="Liz Poprocki" userId="a593af0f57a0a860" providerId="LiveId" clId="{673A9797-F3EB-4E77-AC32-B2F433A20A1A}" dt="2020-09-03T02:14:35.874" v="28759" actId="26606"/>
          <ac:spMkLst>
            <pc:docMk/>
            <pc:sldMk cId="671518035" sldId="316"/>
            <ac:spMk id="12" creationId="{7F488E8B-4E1E-4402-8935-D4E6C02615C7}"/>
          </ac:spMkLst>
        </pc:spChg>
        <pc:cxnChg chg="add">
          <ac:chgData name="Liz Poprocki" userId="a593af0f57a0a860" providerId="LiveId" clId="{673A9797-F3EB-4E77-AC32-B2F433A20A1A}" dt="2020-09-03T02:14:35.874" v="28759" actId="26606"/>
          <ac:cxnSpMkLst>
            <pc:docMk/>
            <pc:sldMk cId="671518035" sldId="316"/>
            <ac:cxnSpMk id="14" creationId="{23AAC9B5-8015-485C-ACF9-A750390E9A56}"/>
          </ac:cxnSpMkLst>
        </pc:cxnChg>
      </pc:sldChg>
    </pc:docChg>
  </pc:docChgLst>
  <pc:docChgLst>
    <pc:chgData name="Liz Poprocki" userId="a593af0f57a0a860" providerId="LiveId" clId="{CE72D905-94F0-4A79-ACE8-50BB52BF7BEC}"/>
    <pc:docChg chg="custSel modSld sldOrd">
      <pc:chgData name="Liz Poprocki" userId="a593af0f57a0a860" providerId="LiveId" clId="{CE72D905-94F0-4A79-ACE8-50BB52BF7BEC}" dt="2021-10-04T22:55:44.573" v="1268"/>
      <pc:docMkLst>
        <pc:docMk/>
      </pc:docMkLst>
      <pc:sldChg chg="ord">
        <pc:chgData name="Liz Poprocki" userId="a593af0f57a0a860" providerId="LiveId" clId="{CE72D905-94F0-4A79-ACE8-50BB52BF7BEC}" dt="2021-10-04T22:55:44.573" v="1268"/>
        <pc:sldMkLst>
          <pc:docMk/>
          <pc:sldMk cId="3163710913" sldId="275"/>
        </pc:sldMkLst>
      </pc:sldChg>
      <pc:sldChg chg="modSp mod">
        <pc:chgData name="Liz Poprocki" userId="a593af0f57a0a860" providerId="LiveId" clId="{CE72D905-94F0-4A79-ACE8-50BB52BF7BEC}" dt="2021-09-29T02:22:15.897" v="1266" actId="20577"/>
        <pc:sldMkLst>
          <pc:docMk/>
          <pc:sldMk cId="1826562248" sldId="317"/>
        </pc:sldMkLst>
        <pc:spChg chg="mod">
          <ac:chgData name="Liz Poprocki" userId="a593af0f57a0a860" providerId="LiveId" clId="{CE72D905-94F0-4A79-ACE8-50BB52BF7BEC}" dt="2021-09-29T02:22:15.897" v="1266" actId="20577"/>
          <ac:spMkLst>
            <pc:docMk/>
            <pc:sldMk cId="1826562248" sldId="317"/>
            <ac:spMk id="3" creationId="{E4B1BBAF-9E6A-44F2-BA89-9BF70035238A}"/>
          </ac:spMkLst>
        </pc:spChg>
      </pc:sldChg>
    </pc:docChg>
  </pc:docChgLst>
  <pc:docChgLst>
    <pc:chgData name="Liz Poprocki" userId="a593af0f57a0a860" providerId="LiveId" clId="{C800FFD8-A02A-49CD-8EF5-F3FD6AD6EA54}"/>
    <pc:docChg chg="addSld modSld">
      <pc:chgData name="Liz Poprocki" userId="a593af0f57a0a860" providerId="LiveId" clId="{C800FFD8-A02A-49CD-8EF5-F3FD6AD6EA54}" dt="2021-02-01T01:12:58.353" v="227" actId="20577"/>
      <pc:docMkLst>
        <pc:docMk/>
      </pc:docMkLst>
      <pc:sldChg chg="modSp mod">
        <pc:chgData name="Liz Poprocki" userId="a593af0f57a0a860" providerId="LiveId" clId="{C800FFD8-A02A-49CD-8EF5-F3FD6AD6EA54}" dt="2021-02-01T01:12:58.353" v="227" actId="20577"/>
        <pc:sldMkLst>
          <pc:docMk/>
          <pc:sldMk cId="2999167182" sldId="256"/>
        </pc:sldMkLst>
        <pc:spChg chg="mod">
          <ac:chgData name="Liz Poprocki" userId="a593af0f57a0a860" providerId="LiveId" clId="{C800FFD8-A02A-49CD-8EF5-F3FD6AD6EA54}" dt="2021-02-01T01:12:58.353" v="227" actId="20577"/>
          <ac:spMkLst>
            <pc:docMk/>
            <pc:sldMk cId="2999167182" sldId="256"/>
            <ac:spMk id="2" creationId="{47FBF9E3-D3DB-4D99-B2BD-16A61B322890}"/>
          </ac:spMkLst>
        </pc:spChg>
      </pc:sldChg>
      <pc:sldChg chg="modNotesTx">
        <pc:chgData name="Liz Poprocki" userId="a593af0f57a0a860" providerId="LiveId" clId="{C800FFD8-A02A-49CD-8EF5-F3FD6AD6EA54}" dt="2021-01-18T16:52:53.338" v="97" actId="20577"/>
        <pc:sldMkLst>
          <pc:docMk/>
          <pc:sldMk cId="339074509" sldId="264"/>
        </pc:sldMkLst>
      </pc:sldChg>
      <pc:sldChg chg="modNotesTx">
        <pc:chgData name="Liz Poprocki" userId="a593af0f57a0a860" providerId="LiveId" clId="{C800FFD8-A02A-49CD-8EF5-F3FD6AD6EA54}" dt="2021-01-18T16:53:32.647" v="199" actId="20577"/>
        <pc:sldMkLst>
          <pc:docMk/>
          <pc:sldMk cId="2377419232" sldId="268"/>
        </pc:sldMkLst>
      </pc:sldChg>
      <pc:sldChg chg="modSp new mod">
        <pc:chgData name="Liz Poprocki" userId="a593af0f57a0a860" providerId="LiveId" clId="{C800FFD8-A02A-49CD-8EF5-F3FD6AD6EA54}" dt="2021-01-18T16:53:52.216" v="215" actId="20577"/>
        <pc:sldMkLst>
          <pc:docMk/>
          <pc:sldMk cId="1826562248" sldId="317"/>
        </pc:sldMkLst>
        <pc:spChg chg="mod">
          <ac:chgData name="Liz Poprocki" userId="a593af0f57a0a860" providerId="LiveId" clId="{C800FFD8-A02A-49CD-8EF5-F3FD6AD6EA54}" dt="2021-01-18T16:53:52.216" v="215" actId="20577"/>
          <ac:spMkLst>
            <pc:docMk/>
            <pc:sldMk cId="1826562248" sldId="317"/>
            <ac:spMk id="2" creationId="{294A6E08-3313-4C3A-B54A-1A6E34E18DB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951035-3402-4C36-87EA-C1BCC36506B6}"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4D8FCEA8-D9B8-43EE-AB19-C959A373C56D}">
      <dgm:prSet/>
      <dgm:spPr/>
      <dgm:t>
        <a:bodyPr/>
        <a:lstStyle/>
        <a:p>
          <a:r>
            <a:rPr lang="en-US"/>
            <a:t>Lack of access to assistive technology</a:t>
          </a:r>
        </a:p>
      </dgm:t>
    </dgm:pt>
    <dgm:pt modelId="{F07E99C7-EB14-4563-BA1A-790F8DF8F69D}" type="parTrans" cxnId="{B265BA8D-8BBE-404B-AE57-F97DE9CEFDF7}">
      <dgm:prSet/>
      <dgm:spPr/>
      <dgm:t>
        <a:bodyPr/>
        <a:lstStyle/>
        <a:p>
          <a:endParaRPr lang="en-US"/>
        </a:p>
      </dgm:t>
    </dgm:pt>
    <dgm:pt modelId="{080AAF5E-57E0-457E-8F0D-93481E7E50D1}" type="sibTrans" cxnId="{B265BA8D-8BBE-404B-AE57-F97DE9CEFDF7}">
      <dgm:prSet/>
      <dgm:spPr/>
      <dgm:t>
        <a:bodyPr/>
        <a:lstStyle/>
        <a:p>
          <a:endParaRPr lang="en-US"/>
        </a:p>
      </dgm:t>
    </dgm:pt>
    <dgm:pt modelId="{986A7C3D-00A5-406A-9B9F-AF8D9D97FA5E}">
      <dgm:prSet/>
      <dgm:spPr/>
      <dgm:t>
        <a:bodyPr/>
        <a:lstStyle/>
        <a:p>
          <a:r>
            <a:rPr lang="en-US"/>
            <a:t>Lack of universal design</a:t>
          </a:r>
        </a:p>
      </dgm:t>
    </dgm:pt>
    <dgm:pt modelId="{7014C50C-C7FE-401E-B05C-AD3C99C8EE24}" type="parTrans" cxnId="{4061C85B-4B92-4903-A5E1-3F8B49B7AB53}">
      <dgm:prSet/>
      <dgm:spPr/>
      <dgm:t>
        <a:bodyPr/>
        <a:lstStyle/>
        <a:p>
          <a:endParaRPr lang="en-US"/>
        </a:p>
      </dgm:t>
    </dgm:pt>
    <dgm:pt modelId="{F45897A3-CED8-47A0-86EF-80A56D2B00AB}" type="sibTrans" cxnId="{4061C85B-4B92-4903-A5E1-3F8B49B7AB53}">
      <dgm:prSet/>
      <dgm:spPr/>
      <dgm:t>
        <a:bodyPr/>
        <a:lstStyle/>
        <a:p>
          <a:endParaRPr lang="en-US"/>
        </a:p>
      </dgm:t>
    </dgm:pt>
    <dgm:pt modelId="{2D10DF89-CC8B-49DD-A164-371892ED3FD3}">
      <dgm:prSet/>
      <dgm:spPr/>
      <dgm:t>
        <a:bodyPr/>
        <a:lstStyle/>
        <a:p>
          <a:r>
            <a:rPr lang="en-US"/>
            <a:t>Caregivers and family members</a:t>
          </a:r>
        </a:p>
      </dgm:t>
    </dgm:pt>
    <dgm:pt modelId="{5F1E1AE2-7A18-4C22-B3E3-CFB115F4C50A}" type="parTrans" cxnId="{ADF596A8-D9FC-4D5A-B6F6-FF27E5B2BC4A}">
      <dgm:prSet/>
      <dgm:spPr/>
      <dgm:t>
        <a:bodyPr/>
        <a:lstStyle/>
        <a:p>
          <a:endParaRPr lang="en-US"/>
        </a:p>
      </dgm:t>
    </dgm:pt>
    <dgm:pt modelId="{E87B6510-155B-4FF8-9A17-97E616C19032}" type="sibTrans" cxnId="{ADF596A8-D9FC-4D5A-B6F6-FF27E5B2BC4A}">
      <dgm:prSet/>
      <dgm:spPr/>
      <dgm:t>
        <a:bodyPr/>
        <a:lstStyle/>
        <a:p>
          <a:endParaRPr lang="en-US"/>
        </a:p>
      </dgm:t>
    </dgm:pt>
    <dgm:pt modelId="{FAA0971E-5ADF-4D6A-A8B5-8E1FC12CC539}">
      <dgm:prSet/>
      <dgm:spPr/>
      <dgm:t>
        <a:bodyPr/>
        <a:lstStyle/>
        <a:p>
          <a:r>
            <a:rPr lang="en-US"/>
            <a:t>Physical, Attitudinal, and Programmatic inaccessibility to services</a:t>
          </a:r>
        </a:p>
      </dgm:t>
    </dgm:pt>
    <dgm:pt modelId="{036F7138-BFD1-4FB2-8EE5-F4190E627D7D}" type="parTrans" cxnId="{5381B2FC-BF81-44DB-9D9B-2F4A4C556DDD}">
      <dgm:prSet/>
      <dgm:spPr/>
      <dgm:t>
        <a:bodyPr/>
        <a:lstStyle/>
        <a:p>
          <a:endParaRPr lang="en-US"/>
        </a:p>
      </dgm:t>
    </dgm:pt>
    <dgm:pt modelId="{70AB4525-3D8F-4057-8DEF-29FAB0F484F6}" type="sibTrans" cxnId="{5381B2FC-BF81-44DB-9D9B-2F4A4C556DDD}">
      <dgm:prSet/>
      <dgm:spPr/>
      <dgm:t>
        <a:bodyPr/>
        <a:lstStyle/>
        <a:p>
          <a:endParaRPr lang="en-US"/>
        </a:p>
      </dgm:t>
    </dgm:pt>
    <dgm:pt modelId="{5E640E57-EFB5-4D76-ADBA-8500863E9A2C}">
      <dgm:prSet/>
      <dgm:spPr/>
      <dgm:t>
        <a:bodyPr/>
        <a:lstStyle/>
        <a:p>
          <a:r>
            <a:rPr lang="en-US"/>
            <a:t>Limited knowledge of supports or advocacy services</a:t>
          </a:r>
        </a:p>
      </dgm:t>
    </dgm:pt>
    <dgm:pt modelId="{C066646B-DBDA-4AC6-B992-AF82059EFC17}" type="parTrans" cxnId="{048BA7F5-977A-4897-A8AC-2B1F0A2E4298}">
      <dgm:prSet/>
      <dgm:spPr/>
      <dgm:t>
        <a:bodyPr/>
        <a:lstStyle/>
        <a:p>
          <a:endParaRPr lang="en-US"/>
        </a:p>
      </dgm:t>
    </dgm:pt>
    <dgm:pt modelId="{D0CCBE34-C3C1-4951-BD3E-9373DBEB565F}" type="sibTrans" cxnId="{048BA7F5-977A-4897-A8AC-2B1F0A2E4298}">
      <dgm:prSet/>
      <dgm:spPr/>
      <dgm:t>
        <a:bodyPr/>
        <a:lstStyle/>
        <a:p>
          <a:endParaRPr lang="en-US"/>
        </a:p>
      </dgm:t>
    </dgm:pt>
    <dgm:pt modelId="{1F55052B-4F90-46AD-8138-103EE8F96043}">
      <dgm:prSet/>
      <dgm:spPr/>
      <dgm:t>
        <a:bodyPr/>
        <a:lstStyle/>
        <a:p>
          <a:r>
            <a:rPr lang="en-US"/>
            <a:t>Inaccessible systems</a:t>
          </a:r>
        </a:p>
      </dgm:t>
    </dgm:pt>
    <dgm:pt modelId="{BBEE1BAD-6909-4E1A-9FA5-7073B9C27A8D}" type="parTrans" cxnId="{6CD68917-2748-4968-A792-4AE78E79E9E3}">
      <dgm:prSet/>
      <dgm:spPr/>
      <dgm:t>
        <a:bodyPr/>
        <a:lstStyle/>
        <a:p>
          <a:endParaRPr lang="en-US"/>
        </a:p>
      </dgm:t>
    </dgm:pt>
    <dgm:pt modelId="{4F42FCF2-D235-4639-ABE5-E5AF9A496BAD}" type="sibTrans" cxnId="{6CD68917-2748-4968-A792-4AE78E79E9E3}">
      <dgm:prSet/>
      <dgm:spPr/>
      <dgm:t>
        <a:bodyPr/>
        <a:lstStyle/>
        <a:p>
          <a:endParaRPr lang="en-US"/>
        </a:p>
      </dgm:t>
    </dgm:pt>
    <dgm:pt modelId="{2E2B6529-7812-4946-9747-0EC3D444726A}">
      <dgm:prSet/>
      <dgm:spPr/>
      <dgm:t>
        <a:bodyPr/>
        <a:lstStyle/>
        <a:p>
          <a:r>
            <a:rPr lang="en-US"/>
            <a:t>Coercion to not disclose or seek help</a:t>
          </a:r>
        </a:p>
      </dgm:t>
    </dgm:pt>
    <dgm:pt modelId="{E0B59B7A-DA2B-49B2-8EB0-3A686406832D}" type="parTrans" cxnId="{C5424611-2817-4FEC-884A-CE6F3A490727}">
      <dgm:prSet/>
      <dgm:spPr/>
      <dgm:t>
        <a:bodyPr/>
        <a:lstStyle/>
        <a:p>
          <a:endParaRPr lang="en-US"/>
        </a:p>
      </dgm:t>
    </dgm:pt>
    <dgm:pt modelId="{29BD5755-0124-4A26-A2D4-9661A45D4DC8}" type="sibTrans" cxnId="{C5424611-2817-4FEC-884A-CE6F3A490727}">
      <dgm:prSet/>
      <dgm:spPr/>
      <dgm:t>
        <a:bodyPr/>
        <a:lstStyle/>
        <a:p>
          <a:endParaRPr lang="en-US"/>
        </a:p>
      </dgm:t>
    </dgm:pt>
    <dgm:pt modelId="{FA0E11DE-F1A8-4243-8A84-CE7417B8DF36}">
      <dgm:prSet/>
      <dgm:spPr/>
      <dgm:t>
        <a:bodyPr/>
        <a:lstStyle/>
        <a:p>
          <a:r>
            <a:rPr lang="en-US"/>
            <a:t>Service provider biases/survivor’s biases</a:t>
          </a:r>
        </a:p>
      </dgm:t>
    </dgm:pt>
    <dgm:pt modelId="{15581E76-C707-46B3-9874-0942BC9237C9}" type="parTrans" cxnId="{42FA585E-1365-48FD-8935-93FEE3C75515}">
      <dgm:prSet/>
      <dgm:spPr/>
      <dgm:t>
        <a:bodyPr/>
        <a:lstStyle/>
        <a:p>
          <a:endParaRPr lang="en-US"/>
        </a:p>
      </dgm:t>
    </dgm:pt>
    <dgm:pt modelId="{82F6F937-6BB6-49E5-BB54-1E7D02DCD19F}" type="sibTrans" cxnId="{42FA585E-1365-48FD-8935-93FEE3C75515}">
      <dgm:prSet/>
      <dgm:spPr/>
      <dgm:t>
        <a:bodyPr/>
        <a:lstStyle/>
        <a:p>
          <a:endParaRPr lang="en-US"/>
        </a:p>
      </dgm:t>
    </dgm:pt>
    <dgm:pt modelId="{8A1A98DC-84A3-4991-8236-AF27737F1FB4}" type="pres">
      <dgm:prSet presAssocID="{A2951035-3402-4C36-87EA-C1BCC36506B6}" presName="diagram" presStyleCnt="0">
        <dgm:presLayoutVars>
          <dgm:dir/>
          <dgm:resizeHandles val="exact"/>
        </dgm:presLayoutVars>
      </dgm:prSet>
      <dgm:spPr/>
    </dgm:pt>
    <dgm:pt modelId="{27D8915D-AFDD-4A74-8545-8440274734DA}" type="pres">
      <dgm:prSet presAssocID="{4D8FCEA8-D9B8-43EE-AB19-C959A373C56D}" presName="node" presStyleLbl="node1" presStyleIdx="0" presStyleCnt="8">
        <dgm:presLayoutVars>
          <dgm:bulletEnabled val="1"/>
        </dgm:presLayoutVars>
      </dgm:prSet>
      <dgm:spPr/>
    </dgm:pt>
    <dgm:pt modelId="{41498C76-92EB-4110-A4A8-19D0784E2E8A}" type="pres">
      <dgm:prSet presAssocID="{080AAF5E-57E0-457E-8F0D-93481E7E50D1}" presName="sibTrans" presStyleCnt="0"/>
      <dgm:spPr/>
    </dgm:pt>
    <dgm:pt modelId="{774EC198-5722-4B1D-B091-B3AAA39445AA}" type="pres">
      <dgm:prSet presAssocID="{986A7C3D-00A5-406A-9B9F-AF8D9D97FA5E}" presName="node" presStyleLbl="node1" presStyleIdx="1" presStyleCnt="8">
        <dgm:presLayoutVars>
          <dgm:bulletEnabled val="1"/>
        </dgm:presLayoutVars>
      </dgm:prSet>
      <dgm:spPr/>
    </dgm:pt>
    <dgm:pt modelId="{F4A8D223-4C9B-4A4B-8DE3-ACCF0AD39281}" type="pres">
      <dgm:prSet presAssocID="{F45897A3-CED8-47A0-86EF-80A56D2B00AB}" presName="sibTrans" presStyleCnt="0"/>
      <dgm:spPr/>
    </dgm:pt>
    <dgm:pt modelId="{8B3C8F15-C535-4E27-9370-3EC84556F958}" type="pres">
      <dgm:prSet presAssocID="{2D10DF89-CC8B-49DD-A164-371892ED3FD3}" presName="node" presStyleLbl="node1" presStyleIdx="2" presStyleCnt="8">
        <dgm:presLayoutVars>
          <dgm:bulletEnabled val="1"/>
        </dgm:presLayoutVars>
      </dgm:prSet>
      <dgm:spPr/>
    </dgm:pt>
    <dgm:pt modelId="{E8392730-B586-425D-A76E-CC428065C698}" type="pres">
      <dgm:prSet presAssocID="{E87B6510-155B-4FF8-9A17-97E616C19032}" presName="sibTrans" presStyleCnt="0"/>
      <dgm:spPr/>
    </dgm:pt>
    <dgm:pt modelId="{8239AD9F-F0F1-41C6-943C-66A0BE537C2A}" type="pres">
      <dgm:prSet presAssocID="{FAA0971E-5ADF-4D6A-A8B5-8E1FC12CC539}" presName="node" presStyleLbl="node1" presStyleIdx="3" presStyleCnt="8">
        <dgm:presLayoutVars>
          <dgm:bulletEnabled val="1"/>
        </dgm:presLayoutVars>
      </dgm:prSet>
      <dgm:spPr/>
    </dgm:pt>
    <dgm:pt modelId="{C94FF7A4-C34C-4F8B-94F7-4EF1E13DBC29}" type="pres">
      <dgm:prSet presAssocID="{70AB4525-3D8F-4057-8DEF-29FAB0F484F6}" presName="sibTrans" presStyleCnt="0"/>
      <dgm:spPr/>
    </dgm:pt>
    <dgm:pt modelId="{BAC88CFA-308F-455D-B587-B916115BF35D}" type="pres">
      <dgm:prSet presAssocID="{5E640E57-EFB5-4D76-ADBA-8500863E9A2C}" presName="node" presStyleLbl="node1" presStyleIdx="4" presStyleCnt="8">
        <dgm:presLayoutVars>
          <dgm:bulletEnabled val="1"/>
        </dgm:presLayoutVars>
      </dgm:prSet>
      <dgm:spPr/>
    </dgm:pt>
    <dgm:pt modelId="{7C7C33F8-B2E6-46A6-A972-9FD0BAC374D8}" type="pres">
      <dgm:prSet presAssocID="{D0CCBE34-C3C1-4951-BD3E-9373DBEB565F}" presName="sibTrans" presStyleCnt="0"/>
      <dgm:spPr/>
    </dgm:pt>
    <dgm:pt modelId="{6F110EBA-26A3-4FC6-B50B-80BA01000602}" type="pres">
      <dgm:prSet presAssocID="{1F55052B-4F90-46AD-8138-103EE8F96043}" presName="node" presStyleLbl="node1" presStyleIdx="5" presStyleCnt="8">
        <dgm:presLayoutVars>
          <dgm:bulletEnabled val="1"/>
        </dgm:presLayoutVars>
      </dgm:prSet>
      <dgm:spPr/>
    </dgm:pt>
    <dgm:pt modelId="{F55AE1CD-6FBA-4A5E-A446-9C4B3136D846}" type="pres">
      <dgm:prSet presAssocID="{4F42FCF2-D235-4639-ABE5-E5AF9A496BAD}" presName="sibTrans" presStyleCnt="0"/>
      <dgm:spPr/>
    </dgm:pt>
    <dgm:pt modelId="{87866610-ABCE-4E6D-B8C7-11DF9B09516C}" type="pres">
      <dgm:prSet presAssocID="{2E2B6529-7812-4946-9747-0EC3D444726A}" presName="node" presStyleLbl="node1" presStyleIdx="6" presStyleCnt="8">
        <dgm:presLayoutVars>
          <dgm:bulletEnabled val="1"/>
        </dgm:presLayoutVars>
      </dgm:prSet>
      <dgm:spPr/>
    </dgm:pt>
    <dgm:pt modelId="{AC0D703F-3E5B-4DEC-898B-29553B71FD37}" type="pres">
      <dgm:prSet presAssocID="{29BD5755-0124-4A26-A2D4-9661A45D4DC8}" presName="sibTrans" presStyleCnt="0"/>
      <dgm:spPr/>
    </dgm:pt>
    <dgm:pt modelId="{FB71A2EC-4A4C-4DA2-8565-E264A5DF6162}" type="pres">
      <dgm:prSet presAssocID="{FA0E11DE-F1A8-4243-8A84-CE7417B8DF36}" presName="node" presStyleLbl="node1" presStyleIdx="7" presStyleCnt="8">
        <dgm:presLayoutVars>
          <dgm:bulletEnabled val="1"/>
        </dgm:presLayoutVars>
      </dgm:prSet>
      <dgm:spPr/>
    </dgm:pt>
  </dgm:ptLst>
  <dgm:cxnLst>
    <dgm:cxn modelId="{60F6F802-D468-465F-883C-7F3A78F53DFE}" type="presOf" srcId="{1F55052B-4F90-46AD-8138-103EE8F96043}" destId="{6F110EBA-26A3-4FC6-B50B-80BA01000602}" srcOrd="0" destOrd="0" presId="urn:microsoft.com/office/officeart/2005/8/layout/default"/>
    <dgm:cxn modelId="{92AADF0A-2561-4952-8AAC-B536939BE4A5}" type="presOf" srcId="{FAA0971E-5ADF-4D6A-A8B5-8E1FC12CC539}" destId="{8239AD9F-F0F1-41C6-943C-66A0BE537C2A}" srcOrd="0" destOrd="0" presId="urn:microsoft.com/office/officeart/2005/8/layout/default"/>
    <dgm:cxn modelId="{C5424611-2817-4FEC-884A-CE6F3A490727}" srcId="{A2951035-3402-4C36-87EA-C1BCC36506B6}" destId="{2E2B6529-7812-4946-9747-0EC3D444726A}" srcOrd="6" destOrd="0" parTransId="{E0B59B7A-DA2B-49B2-8EB0-3A686406832D}" sibTransId="{29BD5755-0124-4A26-A2D4-9661A45D4DC8}"/>
    <dgm:cxn modelId="{6CD68917-2748-4968-A792-4AE78E79E9E3}" srcId="{A2951035-3402-4C36-87EA-C1BCC36506B6}" destId="{1F55052B-4F90-46AD-8138-103EE8F96043}" srcOrd="5" destOrd="0" parTransId="{BBEE1BAD-6909-4E1A-9FA5-7073B9C27A8D}" sibTransId="{4F42FCF2-D235-4639-ABE5-E5AF9A496BAD}"/>
    <dgm:cxn modelId="{9066E221-671B-42DA-A43A-54909C6E3A2C}" type="presOf" srcId="{A2951035-3402-4C36-87EA-C1BCC36506B6}" destId="{8A1A98DC-84A3-4991-8236-AF27737F1FB4}" srcOrd="0" destOrd="0" presId="urn:microsoft.com/office/officeart/2005/8/layout/default"/>
    <dgm:cxn modelId="{EEFDEA37-BB5F-431D-8B5E-8F59CE703F11}" type="presOf" srcId="{2E2B6529-7812-4946-9747-0EC3D444726A}" destId="{87866610-ABCE-4E6D-B8C7-11DF9B09516C}" srcOrd="0" destOrd="0" presId="urn:microsoft.com/office/officeart/2005/8/layout/default"/>
    <dgm:cxn modelId="{4061C85B-4B92-4903-A5E1-3F8B49B7AB53}" srcId="{A2951035-3402-4C36-87EA-C1BCC36506B6}" destId="{986A7C3D-00A5-406A-9B9F-AF8D9D97FA5E}" srcOrd="1" destOrd="0" parTransId="{7014C50C-C7FE-401E-B05C-AD3C99C8EE24}" sibTransId="{F45897A3-CED8-47A0-86EF-80A56D2B00AB}"/>
    <dgm:cxn modelId="{42FA585E-1365-48FD-8935-93FEE3C75515}" srcId="{A2951035-3402-4C36-87EA-C1BCC36506B6}" destId="{FA0E11DE-F1A8-4243-8A84-CE7417B8DF36}" srcOrd="7" destOrd="0" parTransId="{15581E76-C707-46B3-9874-0942BC9237C9}" sibTransId="{82F6F937-6BB6-49E5-BB54-1E7D02DCD19F}"/>
    <dgm:cxn modelId="{CB246742-B250-4B7B-9091-D7789755CB09}" type="presOf" srcId="{986A7C3D-00A5-406A-9B9F-AF8D9D97FA5E}" destId="{774EC198-5722-4B1D-B091-B3AAA39445AA}" srcOrd="0" destOrd="0" presId="urn:microsoft.com/office/officeart/2005/8/layout/default"/>
    <dgm:cxn modelId="{B53B6658-FDED-4140-A6DD-08756D722848}" type="presOf" srcId="{2D10DF89-CC8B-49DD-A164-371892ED3FD3}" destId="{8B3C8F15-C535-4E27-9370-3EC84556F958}" srcOrd="0" destOrd="0" presId="urn:microsoft.com/office/officeart/2005/8/layout/default"/>
    <dgm:cxn modelId="{B265BA8D-8BBE-404B-AE57-F97DE9CEFDF7}" srcId="{A2951035-3402-4C36-87EA-C1BCC36506B6}" destId="{4D8FCEA8-D9B8-43EE-AB19-C959A373C56D}" srcOrd="0" destOrd="0" parTransId="{F07E99C7-EB14-4563-BA1A-790F8DF8F69D}" sibTransId="{080AAF5E-57E0-457E-8F0D-93481E7E50D1}"/>
    <dgm:cxn modelId="{3336C59A-0123-4C30-95F2-81FC54B56BC6}" type="presOf" srcId="{4D8FCEA8-D9B8-43EE-AB19-C959A373C56D}" destId="{27D8915D-AFDD-4A74-8545-8440274734DA}" srcOrd="0" destOrd="0" presId="urn:microsoft.com/office/officeart/2005/8/layout/default"/>
    <dgm:cxn modelId="{ADF596A8-D9FC-4D5A-B6F6-FF27E5B2BC4A}" srcId="{A2951035-3402-4C36-87EA-C1BCC36506B6}" destId="{2D10DF89-CC8B-49DD-A164-371892ED3FD3}" srcOrd="2" destOrd="0" parTransId="{5F1E1AE2-7A18-4C22-B3E3-CFB115F4C50A}" sibTransId="{E87B6510-155B-4FF8-9A17-97E616C19032}"/>
    <dgm:cxn modelId="{908E27B7-C976-4EF2-9760-4B65ABCF0CD2}" type="presOf" srcId="{5E640E57-EFB5-4D76-ADBA-8500863E9A2C}" destId="{BAC88CFA-308F-455D-B587-B916115BF35D}" srcOrd="0" destOrd="0" presId="urn:microsoft.com/office/officeart/2005/8/layout/default"/>
    <dgm:cxn modelId="{845F83CE-0A4D-4896-A038-A2413D566066}" type="presOf" srcId="{FA0E11DE-F1A8-4243-8A84-CE7417B8DF36}" destId="{FB71A2EC-4A4C-4DA2-8565-E264A5DF6162}" srcOrd="0" destOrd="0" presId="urn:microsoft.com/office/officeart/2005/8/layout/default"/>
    <dgm:cxn modelId="{048BA7F5-977A-4897-A8AC-2B1F0A2E4298}" srcId="{A2951035-3402-4C36-87EA-C1BCC36506B6}" destId="{5E640E57-EFB5-4D76-ADBA-8500863E9A2C}" srcOrd="4" destOrd="0" parTransId="{C066646B-DBDA-4AC6-B992-AF82059EFC17}" sibTransId="{D0CCBE34-C3C1-4951-BD3E-9373DBEB565F}"/>
    <dgm:cxn modelId="{5381B2FC-BF81-44DB-9D9B-2F4A4C556DDD}" srcId="{A2951035-3402-4C36-87EA-C1BCC36506B6}" destId="{FAA0971E-5ADF-4D6A-A8B5-8E1FC12CC539}" srcOrd="3" destOrd="0" parTransId="{036F7138-BFD1-4FB2-8EE5-F4190E627D7D}" sibTransId="{70AB4525-3D8F-4057-8DEF-29FAB0F484F6}"/>
    <dgm:cxn modelId="{A9C78011-D670-45AE-BFC2-812731E5E6BB}" type="presParOf" srcId="{8A1A98DC-84A3-4991-8236-AF27737F1FB4}" destId="{27D8915D-AFDD-4A74-8545-8440274734DA}" srcOrd="0" destOrd="0" presId="urn:microsoft.com/office/officeart/2005/8/layout/default"/>
    <dgm:cxn modelId="{3D43A60F-050E-407E-AB3A-12287F2A7C39}" type="presParOf" srcId="{8A1A98DC-84A3-4991-8236-AF27737F1FB4}" destId="{41498C76-92EB-4110-A4A8-19D0784E2E8A}" srcOrd="1" destOrd="0" presId="urn:microsoft.com/office/officeart/2005/8/layout/default"/>
    <dgm:cxn modelId="{F5AAD1A3-4A4F-44ED-89D3-E26B0C0F7F88}" type="presParOf" srcId="{8A1A98DC-84A3-4991-8236-AF27737F1FB4}" destId="{774EC198-5722-4B1D-B091-B3AAA39445AA}" srcOrd="2" destOrd="0" presId="urn:microsoft.com/office/officeart/2005/8/layout/default"/>
    <dgm:cxn modelId="{15603490-3888-4B88-85A7-AEF05A5F0D3B}" type="presParOf" srcId="{8A1A98DC-84A3-4991-8236-AF27737F1FB4}" destId="{F4A8D223-4C9B-4A4B-8DE3-ACCF0AD39281}" srcOrd="3" destOrd="0" presId="urn:microsoft.com/office/officeart/2005/8/layout/default"/>
    <dgm:cxn modelId="{50624189-F0B8-4BD0-9E1D-569355ED2ED0}" type="presParOf" srcId="{8A1A98DC-84A3-4991-8236-AF27737F1FB4}" destId="{8B3C8F15-C535-4E27-9370-3EC84556F958}" srcOrd="4" destOrd="0" presId="urn:microsoft.com/office/officeart/2005/8/layout/default"/>
    <dgm:cxn modelId="{71191820-DD9B-4E91-9D8C-C3AC270050A6}" type="presParOf" srcId="{8A1A98DC-84A3-4991-8236-AF27737F1FB4}" destId="{E8392730-B586-425D-A76E-CC428065C698}" srcOrd="5" destOrd="0" presId="urn:microsoft.com/office/officeart/2005/8/layout/default"/>
    <dgm:cxn modelId="{D9CFF4B3-EC3C-4ECF-B1FA-C56DC32C9D74}" type="presParOf" srcId="{8A1A98DC-84A3-4991-8236-AF27737F1FB4}" destId="{8239AD9F-F0F1-41C6-943C-66A0BE537C2A}" srcOrd="6" destOrd="0" presId="urn:microsoft.com/office/officeart/2005/8/layout/default"/>
    <dgm:cxn modelId="{C15F5FC5-AB9F-43FA-B252-513CF49281B8}" type="presParOf" srcId="{8A1A98DC-84A3-4991-8236-AF27737F1FB4}" destId="{C94FF7A4-C34C-4F8B-94F7-4EF1E13DBC29}" srcOrd="7" destOrd="0" presId="urn:microsoft.com/office/officeart/2005/8/layout/default"/>
    <dgm:cxn modelId="{FA395949-17AD-4D63-B11D-F6E39B822917}" type="presParOf" srcId="{8A1A98DC-84A3-4991-8236-AF27737F1FB4}" destId="{BAC88CFA-308F-455D-B587-B916115BF35D}" srcOrd="8" destOrd="0" presId="urn:microsoft.com/office/officeart/2005/8/layout/default"/>
    <dgm:cxn modelId="{B9E3A0DE-5A48-48A0-9A72-B24038857393}" type="presParOf" srcId="{8A1A98DC-84A3-4991-8236-AF27737F1FB4}" destId="{7C7C33F8-B2E6-46A6-A972-9FD0BAC374D8}" srcOrd="9" destOrd="0" presId="urn:microsoft.com/office/officeart/2005/8/layout/default"/>
    <dgm:cxn modelId="{B93430B6-24F6-4456-B9CA-6E1458DAF26B}" type="presParOf" srcId="{8A1A98DC-84A3-4991-8236-AF27737F1FB4}" destId="{6F110EBA-26A3-4FC6-B50B-80BA01000602}" srcOrd="10" destOrd="0" presId="urn:microsoft.com/office/officeart/2005/8/layout/default"/>
    <dgm:cxn modelId="{8942585D-41D9-49A5-B120-7F7D3A5FABDC}" type="presParOf" srcId="{8A1A98DC-84A3-4991-8236-AF27737F1FB4}" destId="{F55AE1CD-6FBA-4A5E-A446-9C4B3136D846}" srcOrd="11" destOrd="0" presId="urn:microsoft.com/office/officeart/2005/8/layout/default"/>
    <dgm:cxn modelId="{36AB8CB9-EA0F-4981-9CCA-443A9016505C}" type="presParOf" srcId="{8A1A98DC-84A3-4991-8236-AF27737F1FB4}" destId="{87866610-ABCE-4E6D-B8C7-11DF9B09516C}" srcOrd="12" destOrd="0" presId="urn:microsoft.com/office/officeart/2005/8/layout/default"/>
    <dgm:cxn modelId="{BB2EF880-8B9F-40FC-9E57-A709EF1CF12C}" type="presParOf" srcId="{8A1A98DC-84A3-4991-8236-AF27737F1FB4}" destId="{AC0D703F-3E5B-4DEC-898B-29553B71FD37}" srcOrd="13" destOrd="0" presId="urn:microsoft.com/office/officeart/2005/8/layout/default"/>
    <dgm:cxn modelId="{FFADF7D1-5788-4EF9-9079-798E16216C7D}" type="presParOf" srcId="{8A1A98DC-84A3-4991-8236-AF27737F1FB4}" destId="{FB71A2EC-4A4C-4DA2-8565-E264A5DF6162}"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8915D-AFDD-4A74-8545-8440274734DA}">
      <dsp:nvSpPr>
        <dsp:cNvPr id="0" name=""/>
        <dsp:cNvSpPr/>
      </dsp:nvSpPr>
      <dsp:spPr>
        <a:xfrm>
          <a:off x="3342" y="452291"/>
          <a:ext cx="2651349" cy="15908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Lack of access to assistive technology</a:t>
          </a:r>
        </a:p>
      </dsp:txBody>
      <dsp:txXfrm>
        <a:off x="3342" y="452291"/>
        <a:ext cx="2651349" cy="1590809"/>
      </dsp:txXfrm>
    </dsp:sp>
    <dsp:sp modelId="{774EC198-5722-4B1D-B091-B3AAA39445AA}">
      <dsp:nvSpPr>
        <dsp:cNvPr id="0" name=""/>
        <dsp:cNvSpPr/>
      </dsp:nvSpPr>
      <dsp:spPr>
        <a:xfrm>
          <a:off x="2919826" y="452291"/>
          <a:ext cx="2651349" cy="1590809"/>
        </a:xfrm>
        <a:prstGeom prst="rect">
          <a:avLst/>
        </a:prstGeom>
        <a:solidFill>
          <a:schemeClr val="accent2">
            <a:hueOff val="-207909"/>
            <a:satOff val="-11990"/>
            <a:lumOff val="12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Lack of universal design</a:t>
          </a:r>
        </a:p>
      </dsp:txBody>
      <dsp:txXfrm>
        <a:off x="2919826" y="452291"/>
        <a:ext cx="2651349" cy="1590809"/>
      </dsp:txXfrm>
    </dsp:sp>
    <dsp:sp modelId="{8B3C8F15-C535-4E27-9370-3EC84556F958}">
      <dsp:nvSpPr>
        <dsp:cNvPr id="0" name=""/>
        <dsp:cNvSpPr/>
      </dsp:nvSpPr>
      <dsp:spPr>
        <a:xfrm>
          <a:off x="5836310" y="452291"/>
          <a:ext cx="2651349" cy="1590809"/>
        </a:xfrm>
        <a:prstGeom prst="rect">
          <a:avLst/>
        </a:prstGeom>
        <a:solidFill>
          <a:schemeClr val="accent2">
            <a:hueOff val="-415818"/>
            <a:satOff val="-23979"/>
            <a:lumOff val="24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Caregivers and family members</a:t>
          </a:r>
        </a:p>
      </dsp:txBody>
      <dsp:txXfrm>
        <a:off x="5836310" y="452291"/>
        <a:ext cx="2651349" cy="1590809"/>
      </dsp:txXfrm>
    </dsp:sp>
    <dsp:sp modelId="{8239AD9F-F0F1-41C6-943C-66A0BE537C2A}">
      <dsp:nvSpPr>
        <dsp:cNvPr id="0" name=""/>
        <dsp:cNvSpPr/>
      </dsp:nvSpPr>
      <dsp:spPr>
        <a:xfrm>
          <a:off x="8752795" y="452291"/>
          <a:ext cx="2651349" cy="1590809"/>
        </a:xfrm>
        <a:prstGeom prst="rect">
          <a:avLst/>
        </a:prstGeom>
        <a:solidFill>
          <a:schemeClr val="accent2">
            <a:hueOff val="-623727"/>
            <a:satOff val="-35969"/>
            <a:lumOff val="36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Physical, Attitudinal, and Programmatic inaccessibility to services</a:t>
          </a:r>
        </a:p>
      </dsp:txBody>
      <dsp:txXfrm>
        <a:off x="8752795" y="452291"/>
        <a:ext cx="2651349" cy="1590809"/>
      </dsp:txXfrm>
    </dsp:sp>
    <dsp:sp modelId="{BAC88CFA-308F-455D-B587-B916115BF35D}">
      <dsp:nvSpPr>
        <dsp:cNvPr id="0" name=""/>
        <dsp:cNvSpPr/>
      </dsp:nvSpPr>
      <dsp:spPr>
        <a:xfrm>
          <a:off x="3342" y="2308236"/>
          <a:ext cx="2651349" cy="1590809"/>
        </a:xfrm>
        <a:prstGeom prst="rect">
          <a:avLst/>
        </a:prstGeom>
        <a:solidFill>
          <a:schemeClr val="accent2">
            <a:hueOff val="-831636"/>
            <a:satOff val="-47959"/>
            <a:lumOff val="49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Limited knowledge of supports or advocacy services</a:t>
          </a:r>
        </a:p>
      </dsp:txBody>
      <dsp:txXfrm>
        <a:off x="3342" y="2308236"/>
        <a:ext cx="2651349" cy="1590809"/>
      </dsp:txXfrm>
    </dsp:sp>
    <dsp:sp modelId="{6F110EBA-26A3-4FC6-B50B-80BA01000602}">
      <dsp:nvSpPr>
        <dsp:cNvPr id="0" name=""/>
        <dsp:cNvSpPr/>
      </dsp:nvSpPr>
      <dsp:spPr>
        <a:xfrm>
          <a:off x="2919826" y="2308236"/>
          <a:ext cx="2651349" cy="1590809"/>
        </a:xfrm>
        <a:prstGeom prst="rect">
          <a:avLst/>
        </a:prstGeom>
        <a:solidFill>
          <a:schemeClr val="accent2">
            <a:hueOff val="-1039545"/>
            <a:satOff val="-59949"/>
            <a:lumOff val="61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Inaccessible systems</a:t>
          </a:r>
        </a:p>
      </dsp:txBody>
      <dsp:txXfrm>
        <a:off x="2919826" y="2308236"/>
        <a:ext cx="2651349" cy="1590809"/>
      </dsp:txXfrm>
    </dsp:sp>
    <dsp:sp modelId="{87866610-ABCE-4E6D-B8C7-11DF9B09516C}">
      <dsp:nvSpPr>
        <dsp:cNvPr id="0" name=""/>
        <dsp:cNvSpPr/>
      </dsp:nvSpPr>
      <dsp:spPr>
        <a:xfrm>
          <a:off x="5836310" y="2308236"/>
          <a:ext cx="2651349" cy="1590809"/>
        </a:xfrm>
        <a:prstGeom prst="rect">
          <a:avLst/>
        </a:prstGeom>
        <a:solidFill>
          <a:schemeClr val="accent2">
            <a:hueOff val="-1247454"/>
            <a:satOff val="-71938"/>
            <a:lumOff val="73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Coercion to not disclose or seek help</a:t>
          </a:r>
        </a:p>
      </dsp:txBody>
      <dsp:txXfrm>
        <a:off x="5836310" y="2308236"/>
        <a:ext cx="2651349" cy="1590809"/>
      </dsp:txXfrm>
    </dsp:sp>
    <dsp:sp modelId="{FB71A2EC-4A4C-4DA2-8565-E264A5DF6162}">
      <dsp:nvSpPr>
        <dsp:cNvPr id="0" name=""/>
        <dsp:cNvSpPr/>
      </dsp:nvSpPr>
      <dsp:spPr>
        <a:xfrm>
          <a:off x="8752795" y="2308236"/>
          <a:ext cx="2651349" cy="1590809"/>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Service provider biases/survivor’s biases</a:t>
          </a:r>
        </a:p>
      </dsp:txBody>
      <dsp:txXfrm>
        <a:off x="8752795" y="2308236"/>
        <a:ext cx="2651349" cy="159080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DCE328-9837-4096-A5D4-069A4CD19F3B}" type="datetimeFigureOut">
              <a:rPr lang="en-US" smtClean="0"/>
              <a:t>10/4/2021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91408-FCC9-4D37-A3D3-A45D890659C0}" type="slidenum">
              <a:rPr lang="en-US" smtClean="0"/>
              <a:t>‹#›</a:t>
            </a:fld>
            <a:endParaRPr lang="en-US"/>
          </a:p>
        </p:txBody>
      </p:sp>
    </p:spTree>
    <p:extLst>
      <p:ext uri="{BB962C8B-B14F-4D97-AF65-F5344CB8AC3E}">
        <p14:creationId xmlns:p14="http://schemas.microsoft.com/office/powerpoint/2010/main" val="907876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 notes from NOVA training re: vague and expansive definition of disability in the ADA***</a:t>
            </a:r>
          </a:p>
        </p:txBody>
      </p:sp>
      <p:sp>
        <p:nvSpPr>
          <p:cNvPr id="4" name="Slide Number Placeholder 3"/>
          <p:cNvSpPr>
            <a:spLocks noGrp="1"/>
          </p:cNvSpPr>
          <p:nvPr>
            <p:ph type="sldNum" sz="quarter" idx="5"/>
          </p:nvPr>
        </p:nvSpPr>
        <p:spPr/>
        <p:txBody>
          <a:bodyPr/>
          <a:lstStyle/>
          <a:p>
            <a:fld id="{E4D91408-FCC9-4D37-A3D3-A45D890659C0}" type="slidenum">
              <a:rPr lang="en-US" smtClean="0"/>
              <a:t>13</a:t>
            </a:fld>
            <a:endParaRPr lang="en-US"/>
          </a:p>
        </p:txBody>
      </p:sp>
    </p:spTree>
    <p:extLst>
      <p:ext uri="{BB962C8B-B14F-4D97-AF65-F5344CB8AC3E}">
        <p14:creationId xmlns:p14="http://schemas.microsoft.com/office/powerpoint/2010/main" val="2850878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***Expand on why power and control is a different dynamic with caregivers and peers as perpetrators***</a:t>
            </a:r>
          </a:p>
        </p:txBody>
      </p:sp>
      <p:sp>
        <p:nvSpPr>
          <p:cNvPr id="4" name="Slide Number Placeholder 3"/>
          <p:cNvSpPr>
            <a:spLocks noGrp="1"/>
          </p:cNvSpPr>
          <p:nvPr>
            <p:ph type="sldNum" sz="quarter" idx="5"/>
          </p:nvPr>
        </p:nvSpPr>
        <p:spPr/>
        <p:txBody>
          <a:bodyPr/>
          <a:lstStyle/>
          <a:p>
            <a:fld id="{E4D91408-FCC9-4D37-A3D3-A45D890659C0}" type="slidenum">
              <a:rPr lang="en-US" smtClean="0"/>
              <a:t>19</a:t>
            </a:fld>
            <a:endParaRPr lang="en-US"/>
          </a:p>
        </p:txBody>
      </p:sp>
    </p:spTree>
    <p:extLst>
      <p:ext uri="{BB962C8B-B14F-4D97-AF65-F5344CB8AC3E}">
        <p14:creationId xmlns:p14="http://schemas.microsoft.com/office/powerpoint/2010/main" val="1144450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D91408-FCC9-4D37-A3D3-A45D890659C0}" type="slidenum">
              <a:rPr lang="en-US" smtClean="0"/>
              <a:t>40</a:t>
            </a:fld>
            <a:endParaRPr lang="en-US"/>
          </a:p>
        </p:txBody>
      </p:sp>
    </p:spTree>
    <p:extLst>
      <p:ext uri="{BB962C8B-B14F-4D97-AF65-F5344CB8AC3E}">
        <p14:creationId xmlns:p14="http://schemas.microsoft.com/office/powerpoint/2010/main" val="386829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4EFB6-F90F-4BF0-A1E8-DE3C84BD38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F936499-E3F7-400F-B788-B47DCC3307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4AA6C0-7421-4CF5-92A0-EBD52BC9A678}"/>
              </a:ext>
            </a:extLst>
          </p:cNvPr>
          <p:cNvSpPr>
            <a:spLocks noGrp="1"/>
          </p:cNvSpPr>
          <p:nvPr>
            <p:ph type="dt" sz="half" idx="10"/>
          </p:nvPr>
        </p:nvSpPr>
        <p:spPr/>
        <p:txBody>
          <a:bodyPr/>
          <a:lstStyle/>
          <a:p>
            <a:fld id="{094A87A4-866C-4F88-8A23-37B81E75B234}" type="datetimeFigureOut">
              <a:rPr lang="en-US" smtClean="0"/>
              <a:t>10/4/2021</a:t>
            </a:fld>
            <a:endParaRPr lang="en-US"/>
          </a:p>
        </p:txBody>
      </p:sp>
      <p:sp>
        <p:nvSpPr>
          <p:cNvPr id="5" name="Footer Placeholder 4">
            <a:extLst>
              <a:ext uri="{FF2B5EF4-FFF2-40B4-BE49-F238E27FC236}">
                <a16:creationId xmlns:a16="http://schemas.microsoft.com/office/drawing/2014/main" id="{D5C30761-0CD2-4532-9CBA-C963F624D0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C2DE5A-360B-4605-9571-F75D79B30A0A}"/>
              </a:ext>
            </a:extLst>
          </p:cNvPr>
          <p:cNvSpPr>
            <a:spLocks noGrp="1"/>
          </p:cNvSpPr>
          <p:nvPr>
            <p:ph type="sldNum" sz="quarter" idx="12"/>
          </p:nvPr>
        </p:nvSpPr>
        <p:spPr/>
        <p:txBody>
          <a:bodyPr/>
          <a:lstStyle/>
          <a:p>
            <a:fld id="{922ACAA4-8681-4C50-9EE2-E02E276DDA0E}" type="slidenum">
              <a:rPr lang="en-US" smtClean="0"/>
              <a:t>‹#›</a:t>
            </a:fld>
            <a:endParaRPr lang="en-US"/>
          </a:p>
        </p:txBody>
      </p:sp>
    </p:spTree>
    <p:extLst>
      <p:ext uri="{BB962C8B-B14F-4D97-AF65-F5344CB8AC3E}">
        <p14:creationId xmlns:p14="http://schemas.microsoft.com/office/powerpoint/2010/main" val="1869806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B13C4-4CFE-4832-ABC9-5BBEA83425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A49855-31F2-43A2-A53E-6E2A267017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05AC42-F5E7-4872-A4F2-63844CA7A5A6}"/>
              </a:ext>
            </a:extLst>
          </p:cNvPr>
          <p:cNvSpPr>
            <a:spLocks noGrp="1"/>
          </p:cNvSpPr>
          <p:nvPr>
            <p:ph type="dt" sz="half" idx="10"/>
          </p:nvPr>
        </p:nvSpPr>
        <p:spPr/>
        <p:txBody>
          <a:bodyPr/>
          <a:lstStyle/>
          <a:p>
            <a:fld id="{094A87A4-866C-4F88-8A23-37B81E75B234}" type="datetimeFigureOut">
              <a:rPr lang="en-US" smtClean="0"/>
              <a:t>10/4/2021</a:t>
            </a:fld>
            <a:endParaRPr lang="en-US"/>
          </a:p>
        </p:txBody>
      </p:sp>
      <p:sp>
        <p:nvSpPr>
          <p:cNvPr id="5" name="Footer Placeholder 4">
            <a:extLst>
              <a:ext uri="{FF2B5EF4-FFF2-40B4-BE49-F238E27FC236}">
                <a16:creationId xmlns:a16="http://schemas.microsoft.com/office/drawing/2014/main" id="{AB9E0B59-6D2D-48BA-A53E-D94AF66FF0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EDE6F5-8CCE-49DF-9D89-E23848289DB7}"/>
              </a:ext>
            </a:extLst>
          </p:cNvPr>
          <p:cNvSpPr>
            <a:spLocks noGrp="1"/>
          </p:cNvSpPr>
          <p:nvPr>
            <p:ph type="sldNum" sz="quarter" idx="12"/>
          </p:nvPr>
        </p:nvSpPr>
        <p:spPr/>
        <p:txBody>
          <a:bodyPr/>
          <a:lstStyle/>
          <a:p>
            <a:fld id="{922ACAA4-8681-4C50-9EE2-E02E276DDA0E}" type="slidenum">
              <a:rPr lang="en-US" smtClean="0"/>
              <a:t>‹#›</a:t>
            </a:fld>
            <a:endParaRPr lang="en-US"/>
          </a:p>
        </p:txBody>
      </p:sp>
    </p:spTree>
    <p:extLst>
      <p:ext uri="{BB962C8B-B14F-4D97-AF65-F5344CB8AC3E}">
        <p14:creationId xmlns:p14="http://schemas.microsoft.com/office/powerpoint/2010/main" val="2591471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55165-2AC5-4BB2-B099-C20B7E778A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2193D9-BFC2-4865-A25B-CBDBBD528E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4C0D67-364B-4AF1-A872-BD848F104D40}"/>
              </a:ext>
            </a:extLst>
          </p:cNvPr>
          <p:cNvSpPr>
            <a:spLocks noGrp="1"/>
          </p:cNvSpPr>
          <p:nvPr>
            <p:ph type="dt" sz="half" idx="10"/>
          </p:nvPr>
        </p:nvSpPr>
        <p:spPr/>
        <p:txBody>
          <a:bodyPr/>
          <a:lstStyle/>
          <a:p>
            <a:fld id="{094A87A4-866C-4F88-8A23-37B81E75B234}" type="datetimeFigureOut">
              <a:rPr lang="en-US" smtClean="0"/>
              <a:t>10/4/2021</a:t>
            </a:fld>
            <a:endParaRPr lang="en-US"/>
          </a:p>
        </p:txBody>
      </p:sp>
      <p:sp>
        <p:nvSpPr>
          <p:cNvPr id="5" name="Footer Placeholder 4">
            <a:extLst>
              <a:ext uri="{FF2B5EF4-FFF2-40B4-BE49-F238E27FC236}">
                <a16:creationId xmlns:a16="http://schemas.microsoft.com/office/drawing/2014/main" id="{D7D3DCE2-6CE6-47D0-A538-AF34F87F4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BAF411-5876-4CCD-91E6-56ABE134994F}"/>
              </a:ext>
            </a:extLst>
          </p:cNvPr>
          <p:cNvSpPr>
            <a:spLocks noGrp="1"/>
          </p:cNvSpPr>
          <p:nvPr>
            <p:ph type="sldNum" sz="quarter" idx="12"/>
          </p:nvPr>
        </p:nvSpPr>
        <p:spPr/>
        <p:txBody>
          <a:bodyPr/>
          <a:lstStyle/>
          <a:p>
            <a:fld id="{922ACAA4-8681-4C50-9EE2-E02E276DDA0E}" type="slidenum">
              <a:rPr lang="en-US" smtClean="0"/>
              <a:t>‹#›</a:t>
            </a:fld>
            <a:endParaRPr lang="en-US"/>
          </a:p>
        </p:txBody>
      </p:sp>
    </p:spTree>
    <p:extLst>
      <p:ext uri="{BB962C8B-B14F-4D97-AF65-F5344CB8AC3E}">
        <p14:creationId xmlns:p14="http://schemas.microsoft.com/office/powerpoint/2010/main" val="374014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D8FD9-F9EB-409E-B1A9-DBF12A0FE7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AC1069-E650-44ED-B92E-3E3BC818CF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F951A6-9B2F-457B-AF9C-6BEB2AC9B3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C09251-BAD4-4C31-9909-C60BE11D1EFB}"/>
              </a:ext>
            </a:extLst>
          </p:cNvPr>
          <p:cNvSpPr>
            <a:spLocks noGrp="1"/>
          </p:cNvSpPr>
          <p:nvPr>
            <p:ph type="dt" sz="half" idx="10"/>
          </p:nvPr>
        </p:nvSpPr>
        <p:spPr/>
        <p:txBody>
          <a:bodyPr/>
          <a:lstStyle/>
          <a:p>
            <a:fld id="{094A87A4-866C-4F88-8A23-37B81E75B234}" type="datetimeFigureOut">
              <a:rPr lang="en-US" smtClean="0"/>
              <a:t>10/4/2021</a:t>
            </a:fld>
            <a:endParaRPr lang="en-US"/>
          </a:p>
        </p:txBody>
      </p:sp>
      <p:sp>
        <p:nvSpPr>
          <p:cNvPr id="6" name="Footer Placeholder 5">
            <a:extLst>
              <a:ext uri="{FF2B5EF4-FFF2-40B4-BE49-F238E27FC236}">
                <a16:creationId xmlns:a16="http://schemas.microsoft.com/office/drawing/2014/main" id="{1391C7BA-B76E-4520-82A4-3D2E04E97A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FED06F-AE4C-4084-B557-81EB43DF54E2}"/>
              </a:ext>
            </a:extLst>
          </p:cNvPr>
          <p:cNvSpPr>
            <a:spLocks noGrp="1"/>
          </p:cNvSpPr>
          <p:nvPr>
            <p:ph type="sldNum" sz="quarter" idx="12"/>
          </p:nvPr>
        </p:nvSpPr>
        <p:spPr/>
        <p:txBody>
          <a:bodyPr/>
          <a:lstStyle/>
          <a:p>
            <a:fld id="{922ACAA4-8681-4C50-9EE2-E02E276DDA0E}" type="slidenum">
              <a:rPr lang="en-US" smtClean="0"/>
              <a:t>‹#›</a:t>
            </a:fld>
            <a:endParaRPr lang="en-US"/>
          </a:p>
        </p:txBody>
      </p:sp>
    </p:spTree>
    <p:extLst>
      <p:ext uri="{BB962C8B-B14F-4D97-AF65-F5344CB8AC3E}">
        <p14:creationId xmlns:p14="http://schemas.microsoft.com/office/powerpoint/2010/main" val="3727168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4E803-E04C-4378-B17B-23D88E9597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3F6BE7-FE8C-4D70-B988-CE04588853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E54995-D688-41BB-9E9A-F2E4B7F930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552D13-E81C-4C83-911D-C5D1E492C8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07D2BA-1DC4-4978-A219-EFAF65827E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E9D366-FCF2-40A4-A5D8-E8046F2032AE}"/>
              </a:ext>
            </a:extLst>
          </p:cNvPr>
          <p:cNvSpPr>
            <a:spLocks noGrp="1"/>
          </p:cNvSpPr>
          <p:nvPr>
            <p:ph type="dt" sz="half" idx="10"/>
          </p:nvPr>
        </p:nvSpPr>
        <p:spPr/>
        <p:txBody>
          <a:bodyPr/>
          <a:lstStyle/>
          <a:p>
            <a:fld id="{094A87A4-866C-4F88-8A23-37B81E75B234}" type="datetimeFigureOut">
              <a:rPr lang="en-US" smtClean="0"/>
              <a:t>10/4/2021</a:t>
            </a:fld>
            <a:endParaRPr lang="en-US"/>
          </a:p>
        </p:txBody>
      </p:sp>
      <p:sp>
        <p:nvSpPr>
          <p:cNvPr id="8" name="Footer Placeholder 7">
            <a:extLst>
              <a:ext uri="{FF2B5EF4-FFF2-40B4-BE49-F238E27FC236}">
                <a16:creationId xmlns:a16="http://schemas.microsoft.com/office/drawing/2014/main" id="{72FC9ACB-AF66-42E4-A2D4-34D0B1F20E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8326AE-8274-4D7F-AF74-81AF52751A49}"/>
              </a:ext>
            </a:extLst>
          </p:cNvPr>
          <p:cNvSpPr>
            <a:spLocks noGrp="1"/>
          </p:cNvSpPr>
          <p:nvPr>
            <p:ph type="sldNum" sz="quarter" idx="12"/>
          </p:nvPr>
        </p:nvSpPr>
        <p:spPr/>
        <p:txBody>
          <a:bodyPr/>
          <a:lstStyle/>
          <a:p>
            <a:fld id="{922ACAA4-8681-4C50-9EE2-E02E276DDA0E}" type="slidenum">
              <a:rPr lang="en-US" smtClean="0"/>
              <a:t>‹#›</a:t>
            </a:fld>
            <a:endParaRPr lang="en-US"/>
          </a:p>
        </p:txBody>
      </p:sp>
    </p:spTree>
    <p:extLst>
      <p:ext uri="{BB962C8B-B14F-4D97-AF65-F5344CB8AC3E}">
        <p14:creationId xmlns:p14="http://schemas.microsoft.com/office/powerpoint/2010/main" val="2333835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9FF1-D985-464D-AD4D-6E44B02FE8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6A51A7-2FEA-4075-BE05-C661E947B259}"/>
              </a:ext>
            </a:extLst>
          </p:cNvPr>
          <p:cNvSpPr>
            <a:spLocks noGrp="1"/>
          </p:cNvSpPr>
          <p:nvPr>
            <p:ph type="dt" sz="half" idx="10"/>
          </p:nvPr>
        </p:nvSpPr>
        <p:spPr/>
        <p:txBody>
          <a:bodyPr/>
          <a:lstStyle/>
          <a:p>
            <a:fld id="{094A87A4-866C-4F88-8A23-37B81E75B234}" type="datetimeFigureOut">
              <a:rPr lang="en-US" smtClean="0"/>
              <a:t>10/4/2021</a:t>
            </a:fld>
            <a:endParaRPr lang="en-US"/>
          </a:p>
        </p:txBody>
      </p:sp>
      <p:sp>
        <p:nvSpPr>
          <p:cNvPr id="4" name="Footer Placeholder 3">
            <a:extLst>
              <a:ext uri="{FF2B5EF4-FFF2-40B4-BE49-F238E27FC236}">
                <a16:creationId xmlns:a16="http://schemas.microsoft.com/office/drawing/2014/main" id="{0EF6C594-DC2B-40F5-957C-DC51839080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3F49EC-0E85-4F76-8D9C-D3E59CDDD330}"/>
              </a:ext>
            </a:extLst>
          </p:cNvPr>
          <p:cNvSpPr>
            <a:spLocks noGrp="1"/>
          </p:cNvSpPr>
          <p:nvPr>
            <p:ph type="sldNum" sz="quarter" idx="12"/>
          </p:nvPr>
        </p:nvSpPr>
        <p:spPr/>
        <p:txBody>
          <a:bodyPr/>
          <a:lstStyle/>
          <a:p>
            <a:fld id="{922ACAA4-8681-4C50-9EE2-E02E276DDA0E}" type="slidenum">
              <a:rPr lang="en-US" smtClean="0"/>
              <a:t>‹#›</a:t>
            </a:fld>
            <a:endParaRPr lang="en-US"/>
          </a:p>
        </p:txBody>
      </p:sp>
    </p:spTree>
    <p:extLst>
      <p:ext uri="{BB962C8B-B14F-4D97-AF65-F5344CB8AC3E}">
        <p14:creationId xmlns:p14="http://schemas.microsoft.com/office/powerpoint/2010/main" val="3855717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5A41D8-2A5C-4E4F-85D8-549F7A4D88B1}"/>
              </a:ext>
            </a:extLst>
          </p:cNvPr>
          <p:cNvSpPr>
            <a:spLocks noGrp="1"/>
          </p:cNvSpPr>
          <p:nvPr>
            <p:ph type="dt" sz="half" idx="10"/>
          </p:nvPr>
        </p:nvSpPr>
        <p:spPr/>
        <p:txBody>
          <a:bodyPr/>
          <a:lstStyle/>
          <a:p>
            <a:fld id="{094A87A4-866C-4F88-8A23-37B81E75B234}" type="datetimeFigureOut">
              <a:rPr lang="en-US" smtClean="0"/>
              <a:t>10/4/2021</a:t>
            </a:fld>
            <a:endParaRPr lang="en-US"/>
          </a:p>
        </p:txBody>
      </p:sp>
      <p:sp>
        <p:nvSpPr>
          <p:cNvPr id="3" name="Footer Placeholder 2">
            <a:extLst>
              <a:ext uri="{FF2B5EF4-FFF2-40B4-BE49-F238E27FC236}">
                <a16:creationId xmlns:a16="http://schemas.microsoft.com/office/drawing/2014/main" id="{064E3159-DF4B-406E-93F3-6EC549E092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D25E8D-0139-4C4F-BA75-5DB11C289434}"/>
              </a:ext>
            </a:extLst>
          </p:cNvPr>
          <p:cNvSpPr>
            <a:spLocks noGrp="1"/>
          </p:cNvSpPr>
          <p:nvPr>
            <p:ph type="sldNum" sz="quarter" idx="12"/>
          </p:nvPr>
        </p:nvSpPr>
        <p:spPr/>
        <p:txBody>
          <a:bodyPr/>
          <a:lstStyle/>
          <a:p>
            <a:fld id="{922ACAA4-8681-4C50-9EE2-E02E276DDA0E}" type="slidenum">
              <a:rPr lang="en-US" smtClean="0"/>
              <a:t>‹#›</a:t>
            </a:fld>
            <a:endParaRPr lang="en-US"/>
          </a:p>
        </p:txBody>
      </p:sp>
    </p:spTree>
    <p:extLst>
      <p:ext uri="{BB962C8B-B14F-4D97-AF65-F5344CB8AC3E}">
        <p14:creationId xmlns:p14="http://schemas.microsoft.com/office/powerpoint/2010/main" val="4062306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CFB67-A553-4377-94FE-7CDF0A9FAC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C265E4-3D33-466E-9DBC-F52F67F5DF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1C9DB8-7656-4A0A-AD4B-07137D2524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6CDC42-BF48-4FDA-84EB-6D7BD9947009}"/>
              </a:ext>
            </a:extLst>
          </p:cNvPr>
          <p:cNvSpPr>
            <a:spLocks noGrp="1"/>
          </p:cNvSpPr>
          <p:nvPr>
            <p:ph type="dt" sz="half" idx="10"/>
          </p:nvPr>
        </p:nvSpPr>
        <p:spPr/>
        <p:txBody>
          <a:bodyPr/>
          <a:lstStyle/>
          <a:p>
            <a:fld id="{094A87A4-866C-4F88-8A23-37B81E75B234}" type="datetimeFigureOut">
              <a:rPr lang="en-US" smtClean="0"/>
              <a:t>10/4/2021</a:t>
            </a:fld>
            <a:endParaRPr lang="en-US"/>
          </a:p>
        </p:txBody>
      </p:sp>
      <p:sp>
        <p:nvSpPr>
          <p:cNvPr id="6" name="Footer Placeholder 5">
            <a:extLst>
              <a:ext uri="{FF2B5EF4-FFF2-40B4-BE49-F238E27FC236}">
                <a16:creationId xmlns:a16="http://schemas.microsoft.com/office/drawing/2014/main" id="{7C989F20-587C-45AB-9127-4DC16F90F1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684C94-D462-4940-9534-C68AA94CE1DE}"/>
              </a:ext>
            </a:extLst>
          </p:cNvPr>
          <p:cNvSpPr>
            <a:spLocks noGrp="1"/>
          </p:cNvSpPr>
          <p:nvPr>
            <p:ph type="sldNum" sz="quarter" idx="12"/>
          </p:nvPr>
        </p:nvSpPr>
        <p:spPr/>
        <p:txBody>
          <a:bodyPr/>
          <a:lstStyle/>
          <a:p>
            <a:fld id="{922ACAA4-8681-4C50-9EE2-E02E276DDA0E}" type="slidenum">
              <a:rPr lang="en-US" smtClean="0"/>
              <a:t>‹#›</a:t>
            </a:fld>
            <a:endParaRPr lang="en-US"/>
          </a:p>
        </p:txBody>
      </p:sp>
    </p:spTree>
    <p:extLst>
      <p:ext uri="{BB962C8B-B14F-4D97-AF65-F5344CB8AC3E}">
        <p14:creationId xmlns:p14="http://schemas.microsoft.com/office/powerpoint/2010/main" val="3667927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DBE28-6984-4ABB-9321-E3747ED262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835215-6ABA-44A4-925D-1DB1387367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F5BE2C5-D1BA-4932-ACBE-C37B5E8DC7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0084F0-0967-4FCE-99AB-B7B3E7A8CC8A}"/>
              </a:ext>
            </a:extLst>
          </p:cNvPr>
          <p:cNvSpPr>
            <a:spLocks noGrp="1"/>
          </p:cNvSpPr>
          <p:nvPr>
            <p:ph type="dt" sz="half" idx="10"/>
          </p:nvPr>
        </p:nvSpPr>
        <p:spPr/>
        <p:txBody>
          <a:bodyPr/>
          <a:lstStyle/>
          <a:p>
            <a:fld id="{094A87A4-866C-4F88-8A23-37B81E75B234}" type="datetimeFigureOut">
              <a:rPr lang="en-US" smtClean="0"/>
              <a:t>10/4/2021</a:t>
            </a:fld>
            <a:endParaRPr lang="en-US"/>
          </a:p>
        </p:txBody>
      </p:sp>
      <p:sp>
        <p:nvSpPr>
          <p:cNvPr id="6" name="Footer Placeholder 5">
            <a:extLst>
              <a:ext uri="{FF2B5EF4-FFF2-40B4-BE49-F238E27FC236}">
                <a16:creationId xmlns:a16="http://schemas.microsoft.com/office/drawing/2014/main" id="{EFD347B5-3520-4888-9B11-B358E13F3C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500AEC-86D9-4AF6-BBAA-8B67650245C9}"/>
              </a:ext>
            </a:extLst>
          </p:cNvPr>
          <p:cNvSpPr>
            <a:spLocks noGrp="1"/>
          </p:cNvSpPr>
          <p:nvPr>
            <p:ph type="sldNum" sz="quarter" idx="12"/>
          </p:nvPr>
        </p:nvSpPr>
        <p:spPr/>
        <p:txBody>
          <a:bodyPr/>
          <a:lstStyle/>
          <a:p>
            <a:fld id="{922ACAA4-8681-4C50-9EE2-E02E276DDA0E}" type="slidenum">
              <a:rPr lang="en-US" smtClean="0"/>
              <a:t>‹#›</a:t>
            </a:fld>
            <a:endParaRPr lang="en-US"/>
          </a:p>
        </p:txBody>
      </p:sp>
    </p:spTree>
    <p:extLst>
      <p:ext uri="{BB962C8B-B14F-4D97-AF65-F5344CB8AC3E}">
        <p14:creationId xmlns:p14="http://schemas.microsoft.com/office/powerpoint/2010/main" val="339943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66DE1-7F44-40D1-8B03-1766D5A497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D78521-CE30-4ACD-9688-72D2C59560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B6FBE-1201-46A5-B7BF-AE3B9D423F72}"/>
              </a:ext>
            </a:extLst>
          </p:cNvPr>
          <p:cNvSpPr>
            <a:spLocks noGrp="1"/>
          </p:cNvSpPr>
          <p:nvPr>
            <p:ph type="dt" sz="half" idx="10"/>
          </p:nvPr>
        </p:nvSpPr>
        <p:spPr/>
        <p:txBody>
          <a:bodyPr/>
          <a:lstStyle/>
          <a:p>
            <a:fld id="{094A87A4-866C-4F88-8A23-37B81E75B234}" type="datetimeFigureOut">
              <a:rPr lang="en-US" smtClean="0"/>
              <a:t>10/4/2021</a:t>
            </a:fld>
            <a:endParaRPr lang="en-US"/>
          </a:p>
        </p:txBody>
      </p:sp>
      <p:sp>
        <p:nvSpPr>
          <p:cNvPr id="5" name="Footer Placeholder 4">
            <a:extLst>
              <a:ext uri="{FF2B5EF4-FFF2-40B4-BE49-F238E27FC236}">
                <a16:creationId xmlns:a16="http://schemas.microsoft.com/office/drawing/2014/main" id="{14D10CFF-3D4E-4447-A601-EB2641E0B5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EA4989-0158-4107-BDDB-13D7EF49D30F}"/>
              </a:ext>
            </a:extLst>
          </p:cNvPr>
          <p:cNvSpPr>
            <a:spLocks noGrp="1"/>
          </p:cNvSpPr>
          <p:nvPr>
            <p:ph type="sldNum" sz="quarter" idx="12"/>
          </p:nvPr>
        </p:nvSpPr>
        <p:spPr/>
        <p:txBody>
          <a:bodyPr/>
          <a:lstStyle/>
          <a:p>
            <a:fld id="{922ACAA4-8681-4C50-9EE2-E02E276DDA0E}" type="slidenum">
              <a:rPr lang="en-US" smtClean="0"/>
              <a:t>‹#›</a:t>
            </a:fld>
            <a:endParaRPr lang="en-US"/>
          </a:p>
        </p:txBody>
      </p:sp>
    </p:spTree>
    <p:extLst>
      <p:ext uri="{BB962C8B-B14F-4D97-AF65-F5344CB8AC3E}">
        <p14:creationId xmlns:p14="http://schemas.microsoft.com/office/powerpoint/2010/main" val="2535050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817AEC-29E4-44C4-BE47-4AB35D71AF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ABAE80-416C-408E-BFF2-8A5A74E2A7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F0C358-F532-41A0-89A5-013EC3FE7D4E}"/>
              </a:ext>
            </a:extLst>
          </p:cNvPr>
          <p:cNvSpPr>
            <a:spLocks noGrp="1"/>
          </p:cNvSpPr>
          <p:nvPr>
            <p:ph type="dt" sz="half" idx="10"/>
          </p:nvPr>
        </p:nvSpPr>
        <p:spPr/>
        <p:txBody>
          <a:bodyPr/>
          <a:lstStyle/>
          <a:p>
            <a:fld id="{094A87A4-866C-4F88-8A23-37B81E75B234}" type="datetimeFigureOut">
              <a:rPr lang="en-US" smtClean="0"/>
              <a:t>10/4/2021</a:t>
            </a:fld>
            <a:endParaRPr lang="en-US"/>
          </a:p>
        </p:txBody>
      </p:sp>
      <p:sp>
        <p:nvSpPr>
          <p:cNvPr id="5" name="Footer Placeholder 4">
            <a:extLst>
              <a:ext uri="{FF2B5EF4-FFF2-40B4-BE49-F238E27FC236}">
                <a16:creationId xmlns:a16="http://schemas.microsoft.com/office/drawing/2014/main" id="{4828707D-5F7A-4E4E-BC7F-140EB911DE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658F96-2BA4-4676-9318-D5A24E35F5A4}"/>
              </a:ext>
            </a:extLst>
          </p:cNvPr>
          <p:cNvSpPr>
            <a:spLocks noGrp="1"/>
          </p:cNvSpPr>
          <p:nvPr>
            <p:ph type="sldNum" sz="quarter" idx="12"/>
          </p:nvPr>
        </p:nvSpPr>
        <p:spPr/>
        <p:txBody>
          <a:bodyPr/>
          <a:lstStyle/>
          <a:p>
            <a:fld id="{922ACAA4-8681-4C50-9EE2-E02E276DDA0E}" type="slidenum">
              <a:rPr lang="en-US" smtClean="0"/>
              <a:t>‹#›</a:t>
            </a:fld>
            <a:endParaRPr lang="en-US"/>
          </a:p>
        </p:txBody>
      </p:sp>
    </p:spTree>
    <p:extLst>
      <p:ext uri="{BB962C8B-B14F-4D97-AF65-F5344CB8AC3E}">
        <p14:creationId xmlns:p14="http://schemas.microsoft.com/office/powerpoint/2010/main" val="1259556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EF4475-015E-46EC-A563-32966883E2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5C6253-3E9A-45E2-AAB8-A1EB30425E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3E694B-15F1-4078-87A9-BFE9543B09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4A87A4-866C-4F88-8A23-37B81E75B234}" type="datetimeFigureOut">
              <a:rPr lang="en-US" smtClean="0"/>
              <a:t>10/4/2021</a:t>
            </a:fld>
            <a:endParaRPr lang="en-US"/>
          </a:p>
        </p:txBody>
      </p:sp>
      <p:sp>
        <p:nvSpPr>
          <p:cNvPr id="5" name="Footer Placeholder 4">
            <a:extLst>
              <a:ext uri="{FF2B5EF4-FFF2-40B4-BE49-F238E27FC236}">
                <a16:creationId xmlns:a16="http://schemas.microsoft.com/office/drawing/2014/main" id="{0695ED7D-AB94-445F-9C26-A694CB3075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7394E6-6F07-4EAA-83DB-DF574F426E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2ACAA4-8681-4C50-9EE2-E02E276DDA0E}" type="slidenum">
              <a:rPr lang="en-US" smtClean="0"/>
              <a:t>‹#›</a:t>
            </a:fld>
            <a:endParaRPr lang="en-US"/>
          </a:p>
        </p:txBody>
      </p:sp>
    </p:spTree>
    <p:extLst>
      <p:ext uri="{BB962C8B-B14F-4D97-AF65-F5344CB8AC3E}">
        <p14:creationId xmlns:p14="http://schemas.microsoft.com/office/powerpoint/2010/main" val="2784928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adata.org/faq/can-you-give-me-example-someone-who-regarded-having-disability"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mailto:equitologyconsulting@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Subtitle 2">
            <a:extLst>
              <a:ext uri="{FF2B5EF4-FFF2-40B4-BE49-F238E27FC236}">
                <a16:creationId xmlns:a16="http://schemas.microsoft.com/office/drawing/2014/main" id="{250EBD2E-27B4-4354-9DBE-0F418F006E0C}"/>
              </a:ext>
            </a:extLst>
          </p:cNvPr>
          <p:cNvSpPr>
            <a:spLocks noGrp="1"/>
          </p:cNvSpPr>
          <p:nvPr>
            <p:ph type="subTitle" idx="1"/>
          </p:nvPr>
        </p:nvSpPr>
        <p:spPr>
          <a:xfrm>
            <a:off x="4439633" y="4518923"/>
            <a:ext cx="3312734" cy="1141851"/>
          </a:xfrm>
          <a:noFill/>
        </p:spPr>
        <p:txBody>
          <a:bodyPr>
            <a:normAutofit/>
          </a:bodyPr>
          <a:lstStyle/>
          <a:p>
            <a:r>
              <a:rPr lang="en-US" sz="2000" i="1">
                <a:solidFill>
                  <a:srgbClr val="080808"/>
                </a:solidFill>
              </a:rPr>
              <a:t>Liz Poprocki, MA, RAAS, CA</a:t>
            </a:r>
          </a:p>
          <a:p>
            <a:r>
              <a:rPr lang="en-US" sz="2000" i="1">
                <a:solidFill>
                  <a:srgbClr val="080808"/>
                </a:solidFill>
              </a:rPr>
              <a:t>Owner – Equitology Consulting, LLC</a:t>
            </a:r>
          </a:p>
        </p:txBody>
      </p:sp>
      <p:sp>
        <p:nvSpPr>
          <p:cNvPr id="2" name="Title 1">
            <a:extLst>
              <a:ext uri="{FF2B5EF4-FFF2-40B4-BE49-F238E27FC236}">
                <a16:creationId xmlns:a16="http://schemas.microsoft.com/office/drawing/2014/main" id="{47FBF9E3-D3DB-4D99-B2BD-16A61B322890}"/>
              </a:ext>
            </a:extLst>
          </p:cNvPr>
          <p:cNvSpPr>
            <a:spLocks noGrp="1"/>
          </p:cNvSpPr>
          <p:nvPr>
            <p:ph type="ctrTitle"/>
          </p:nvPr>
        </p:nvSpPr>
        <p:spPr>
          <a:xfrm>
            <a:off x="3204642" y="2353641"/>
            <a:ext cx="5782716" cy="2150719"/>
          </a:xfrm>
          <a:noFill/>
        </p:spPr>
        <p:txBody>
          <a:bodyPr anchor="ctr">
            <a:normAutofit/>
          </a:bodyPr>
          <a:lstStyle/>
          <a:p>
            <a:r>
              <a:rPr lang="en-US" sz="3600" dirty="0">
                <a:solidFill>
                  <a:srgbClr val="080808"/>
                </a:solidFill>
              </a:rPr>
              <a:t>The Intersection of</a:t>
            </a:r>
            <a:br>
              <a:rPr lang="en-US" sz="3600" dirty="0">
                <a:solidFill>
                  <a:srgbClr val="080808"/>
                </a:solidFill>
              </a:rPr>
            </a:br>
            <a:r>
              <a:rPr lang="en-US" sz="3600" dirty="0">
                <a:solidFill>
                  <a:srgbClr val="080808"/>
                </a:solidFill>
              </a:rPr>
              <a:t> Sexual Violence &amp; Disability</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99167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323BA3B-1DDE-4552-B77E-B8C25738F854}"/>
              </a:ext>
            </a:extLst>
          </p:cNvPr>
          <p:cNvSpPr>
            <a:spLocks noGrp="1"/>
          </p:cNvSpPr>
          <p:nvPr>
            <p:ph type="title"/>
          </p:nvPr>
        </p:nvSpPr>
        <p:spPr>
          <a:xfrm>
            <a:off x="838200" y="365125"/>
            <a:ext cx="10515600" cy="1325563"/>
          </a:xfrm>
        </p:spPr>
        <p:txBody>
          <a:bodyPr>
            <a:normAutofit/>
          </a:bodyPr>
          <a:lstStyle/>
          <a:p>
            <a:r>
              <a:rPr lang="en-US" b="1" dirty="0"/>
              <a:t>GOALS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14B8402-2C5C-4613-BE61-B718E2D85BF1}"/>
              </a:ext>
            </a:extLst>
          </p:cNvPr>
          <p:cNvSpPr>
            <a:spLocks noGrp="1"/>
          </p:cNvSpPr>
          <p:nvPr>
            <p:ph idx="1"/>
          </p:nvPr>
        </p:nvSpPr>
        <p:spPr>
          <a:xfrm>
            <a:off x="838200" y="1825625"/>
            <a:ext cx="10515600" cy="4351338"/>
          </a:xfrm>
        </p:spPr>
        <p:txBody>
          <a:bodyPr>
            <a:normAutofit/>
          </a:bodyPr>
          <a:lstStyle/>
          <a:p>
            <a:r>
              <a:rPr lang="en-US" dirty="0"/>
              <a:t>Obtain foundational knowledge of epidemic of sexual violence against persons with disabilities</a:t>
            </a:r>
          </a:p>
          <a:p>
            <a:r>
              <a:rPr lang="en-US" dirty="0"/>
              <a:t>Challenge and address your own personal biases</a:t>
            </a:r>
          </a:p>
          <a:p>
            <a:r>
              <a:rPr lang="en-US" dirty="0"/>
              <a:t>Dissect the root causes of sexual violence against persons with disabilities</a:t>
            </a:r>
          </a:p>
          <a:p>
            <a:r>
              <a:rPr lang="en-US" dirty="0"/>
              <a:t>Identify sources of ableism and oppression</a:t>
            </a:r>
          </a:p>
          <a:p>
            <a:r>
              <a:rPr lang="en-US" dirty="0"/>
              <a:t>Leave with a new lens with which to practice equity and inclusivity</a:t>
            </a:r>
          </a:p>
        </p:txBody>
      </p:sp>
    </p:spTree>
    <p:extLst>
      <p:ext uri="{BB962C8B-B14F-4D97-AF65-F5344CB8AC3E}">
        <p14:creationId xmlns:p14="http://schemas.microsoft.com/office/powerpoint/2010/main" val="2359634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A6E08-3313-4C3A-B54A-1A6E34E18DB2}"/>
              </a:ext>
            </a:extLst>
          </p:cNvPr>
          <p:cNvSpPr>
            <a:spLocks noGrp="1"/>
          </p:cNvSpPr>
          <p:nvPr>
            <p:ph type="title"/>
          </p:nvPr>
        </p:nvSpPr>
        <p:spPr/>
        <p:txBody>
          <a:bodyPr/>
          <a:lstStyle/>
          <a:p>
            <a:r>
              <a:rPr lang="en-US" dirty="0"/>
              <a:t>Content Warning</a:t>
            </a:r>
          </a:p>
        </p:txBody>
      </p:sp>
      <p:sp>
        <p:nvSpPr>
          <p:cNvPr id="3" name="Content Placeholder 2">
            <a:extLst>
              <a:ext uri="{FF2B5EF4-FFF2-40B4-BE49-F238E27FC236}">
                <a16:creationId xmlns:a16="http://schemas.microsoft.com/office/drawing/2014/main" id="{E4B1BBAF-9E6A-44F2-BA89-9BF70035238A}"/>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dirty="0"/>
              <a:t>This presentation will include readings, media, and discussion about the sexual assault, physical violence, and identity-based discrimination of disabled persons. This content can be difficult to hear so you are encouraged to care for your safety and well-being. </a:t>
            </a:r>
          </a:p>
        </p:txBody>
      </p:sp>
    </p:spTree>
    <p:extLst>
      <p:ext uri="{BB962C8B-B14F-4D97-AF65-F5344CB8AC3E}">
        <p14:creationId xmlns:p14="http://schemas.microsoft.com/office/powerpoint/2010/main" val="1826562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D1F53DE1-D80D-4B62-85D1-535AE37647B3}"/>
              </a:ext>
            </a:extLst>
          </p:cNvPr>
          <p:cNvSpPr>
            <a:spLocks noGrp="1"/>
          </p:cNvSpPr>
          <p:nvPr>
            <p:ph type="title"/>
          </p:nvPr>
        </p:nvSpPr>
        <p:spPr>
          <a:xfrm>
            <a:off x="3204642" y="2353641"/>
            <a:ext cx="5782716" cy="2150719"/>
          </a:xfrm>
          <a:noFill/>
        </p:spPr>
        <p:txBody>
          <a:bodyPr vert="horz" lIns="91440" tIns="45720" rIns="91440" bIns="45720" rtlCol="0" anchor="ctr">
            <a:normAutofit/>
          </a:bodyPr>
          <a:lstStyle/>
          <a:p>
            <a:pPr algn="ctr"/>
            <a:r>
              <a:rPr lang="en-US" sz="3600" kern="1200">
                <a:solidFill>
                  <a:srgbClr val="080808"/>
                </a:solidFill>
                <a:latin typeface="+mj-lt"/>
                <a:ea typeface="+mj-ea"/>
                <a:cs typeface="+mj-cs"/>
              </a:rPr>
              <a:t>SCOPE OF THE PROBLEM</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47932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ABB6CF-A61C-443C-A1FC-D68734BB0310}"/>
              </a:ext>
            </a:extLst>
          </p:cNvPr>
          <p:cNvSpPr>
            <a:spLocks noGrp="1"/>
          </p:cNvSpPr>
          <p:nvPr>
            <p:ph type="title"/>
          </p:nvPr>
        </p:nvSpPr>
        <p:spPr>
          <a:xfrm>
            <a:off x="686834" y="1153572"/>
            <a:ext cx="3200400" cy="4461163"/>
          </a:xfrm>
        </p:spPr>
        <p:txBody>
          <a:bodyPr>
            <a:normAutofit/>
          </a:bodyPr>
          <a:lstStyle/>
          <a:p>
            <a:r>
              <a:rPr lang="en-US">
                <a:solidFill>
                  <a:srgbClr val="FFFFFF"/>
                </a:solidFill>
              </a:rPr>
              <a:t>JUST THE NUMBERS</a:t>
            </a:r>
          </a:p>
        </p:txBody>
      </p:sp>
      <p:sp>
        <p:nvSpPr>
          <p:cNvPr id="6"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E3FC4CF-592D-4498-8936-665F88D84EAB}"/>
              </a:ext>
            </a:extLst>
          </p:cNvPr>
          <p:cNvSpPr>
            <a:spLocks noGrp="1"/>
          </p:cNvSpPr>
          <p:nvPr>
            <p:ph idx="1"/>
          </p:nvPr>
        </p:nvSpPr>
        <p:spPr>
          <a:xfrm>
            <a:off x="4334766" y="953293"/>
            <a:ext cx="6906491" cy="5585619"/>
          </a:xfrm>
        </p:spPr>
        <p:txBody>
          <a:bodyPr anchor="ctr">
            <a:normAutofit lnSpcReduction="10000"/>
          </a:bodyPr>
          <a:lstStyle/>
          <a:p>
            <a:r>
              <a:rPr lang="en-US" sz="2000" dirty="0"/>
              <a:t>70% of people with disabilities surveyed (+2,000) reported that they had been victims of abuse (The Disability &amp; Abuse Project, 2013)</a:t>
            </a:r>
          </a:p>
          <a:p>
            <a:r>
              <a:rPr lang="en-US" sz="2000" dirty="0"/>
              <a:t>More than 63% of their family members said their loved one with a disability had been a victim of abuse (The Disability &amp; Abuse Project, 2013)</a:t>
            </a:r>
          </a:p>
          <a:p>
            <a:r>
              <a:rPr lang="en-US" sz="2000" dirty="0"/>
              <a:t>In 2015, the rate of violent victimization (rape, robbery, aggravated assault) against persons with disabilities was more than 3 times higher than for persons without disabilities (Harrell, 2017)</a:t>
            </a:r>
          </a:p>
          <a:p>
            <a:r>
              <a:rPr lang="en-US" sz="2000" dirty="0"/>
              <a:t>During 2011-2015, persons with cognitive disabilities had the highest rates of total violent crime (57.9 per 1,000 people) (Harrell, 2017)</a:t>
            </a:r>
          </a:p>
          <a:p>
            <a:r>
              <a:rPr lang="en-US" sz="2000" dirty="0"/>
              <a:t>People with multiple disabilities were victims at a rate three times higher than people with a single disability (Harrell, 2017)</a:t>
            </a:r>
          </a:p>
          <a:p>
            <a:r>
              <a:rPr lang="en-US" sz="2000" dirty="0"/>
              <a:t>65% of rapes against persons with disabilities were committed against those with multiple disabilities – the HIGHEST percentage among all violent crime types (Harrell, 2017)</a:t>
            </a:r>
          </a:p>
          <a:p>
            <a:endParaRPr lang="en-US" sz="1800" dirty="0"/>
          </a:p>
          <a:p>
            <a:endParaRPr lang="en-US" sz="1800" dirty="0"/>
          </a:p>
        </p:txBody>
      </p:sp>
    </p:spTree>
    <p:extLst>
      <p:ext uri="{BB962C8B-B14F-4D97-AF65-F5344CB8AC3E}">
        <p14:creationId xmlns:p14="http://schemas.microsoft.com/office/powerpoint/2010/main" val="815558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9A122CF-BE15-45FC-8D23-15059C597969}"/>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2400" kern="1200" dirty="0">
                <a:solidFill>
                  <a:srgbClr val="FFFFFF"/>
                </a:solidFill>
                <a:latin typeface="+mj-lt"/>
                <a:ea typeface="+mj-ea"/>
                <a:cs typeface="+mj-cs"/>
              </a:rPr>
              <a:t>In 2018, NPR discovered unpublished data from the Bureau of Justice Statistics that showed that persons with disabilities are sexually assaulted at a rate 7 times that of neurotypical persons.</a:t>
            </a:r>
          </a:p>
        </p:txBody>
      </p:sp>
    </p:spTree>
    <p:extLst>
      <p:ext uri="{BB962C8B-B14F-4D97-AF65-F5344CB8AC3E}">
        <p14:creationId xmlns:p14="http://schemas.microsoft.com/office/powerpoint/2010/main" val="840716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A60C0-FD5D-4034-9EA4-1038697BABDE}"/>
              </a:ext>
            </a:extLst>
          </p:cNvPr>
          <p:cNvSpPr>
            <a:spLocks noGrp="1"/>
          </p:cNvSpPr>
          <p:nvPr>
            <p:ph type="title"/>
          </p:nvPr>
        </p:nvSpPr>
        <p:spPr>
          <a:xfrm>
            <a:off x="1653363" y="365760"/>
            <a:ext cx="9367203" cy="1188720"/>
          </a:xfrm>
        </p:spPr>
        <p:txBody>
          <a:bodyPr>
            <a:normAutofit/>
          </a:bodyPr>
          <a:lstStyle/>
          <a:p>
            <a:r>
              <a:rPr lang="en-US" sz="4100"/>
              <a:t>SEXUAL VIOLENCE AGAINST DISABLED MEN</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CDB072C-E3E0-4E81-A84F-420C91BFE8BA}"/>
              </a:ext>
            </a:extLst>
          </p:cNvPr>
          <p:cNvSpPr>
            <a:spLocks noGrp="1"/>
          </p:cNvSpPr>
          <p:nvPr>
            <p:ph idx="1"/>
          </p:nvPr>
        </p:nvSpPr>
        <p:spPr>
          <a:xfrm>
            <a:off x="1653363" y="2176272"/>
            <a:ext cx="9367204" cy="4041648"/>
          </a:xfrm>
        </p:spPr>
        <p:txBody>
          <a:bodyPr anchor="t">
            <a:normAutofit/>
          </a:bodyPr>
          <a:lstStyle/>
          <a:p>
            <a:r>
              <a:rPr lang="en-US" sz="2400"/>
              <a:t>The rate of violent victimization against males with disabilities was 31.8 per 1,000 persons compared to 14.1 per 1,000 for males without disabilities</a:t>
            </a:r>
          </a:p>
          <a:p>
            <a:r>
              <a:rPr lang="en-US" sz="2400"/>
              <a:t>The prevalence of lifetime sexual violence is 14% among disabled men compared to the 4% among men without disabilities</a:t>
            </a:r>
          </a:p>
          <a:p>
            <a:r>
              <a:rPr lang="en-US" sz="2400"/>
              <a:t>Men with cognitive disabilities might not know if they are victims of sexual violence because of the stigma surrounding all men, neurodiverse and neurotypical, and sexual violence</a:t>
            </a:r>
          </a:p>
          <a:p>
            <a:pPr marL="0" indent="0">
              <a:buNone/>
            </a:pPr>
            <a:endParaRPr lang="en-US" sz="2400"/>
          </a:p>
        </p:txBody>
      </p:sp>
    </p:spTree>
    <p:extLst>
      <p:ext uri="{BB962C8B-B14F-4D97-AF65-F5344CB8AC3E}">
        <p14:creationId xmlns:p14="http://schemas.microsoft.com/office/powerpoint/2010/main" val="1362151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DE2C4-4E53-40F5-8299-3D52375CFFFE}"/>
              </a:ext>
            </a:extLst>
          </p:cNvPr>
          <p:cNvSpPr>
            <a:spLocks noGrp="1"/>
          </p:cNvSpPr>
          <p:nvPr>
            <p:ph type="title"/>
          </p:nvPr>
        </p:nvSpPr>
        <p:spPr>
          <a:xfrm>
            <a:off x="6274191" y="323556"/>
            <a:ext cx="5401994" cy="6147581"/>
          </a:xfrm>
        </p:spPr>
        <p:txBody>
          <a:bodyPr vert="horz" lIns="91440" tIns="45720" rIns="91440" bIns="45720" rtlCol="0" anchor="b">
            <a:noAutofit/>
          </a:bodyPr>
          <a:lstStyle/>
          <a:p>
            <a:r>
              <a:rPr lang="en-US" sz="1600" dirty="0"/>
              <a:t>“For as long as I can remember society has had the idea that men do not show emotion. We are told to be strong, not to cry or share feelings. These ideas are communicated from an early age. </a:t>
            </a:r>
            <a:br>
              <a:rPr lang="en-US" sz="1600" dirty="0"/>
            </a:br>
            <a:br>
              <a:rPr lang="en-US" sz="1600" dirty="0"/>
            </a:br>
            <a:r>
              <a:rPr lang="en-US" sz="1600" dirty="0"/>
              <a:t>The expectations of manhood are very high and never include opening up about any type of abuse, especially sexual assault and violence perpetrated against them, as an adult or a child.</a:t>
            </a:r>
            <a:br>
              <a:rPr lang="en-US" sz="1600" dirty="0"/>
            </a:br>
            <a:br>
              <a:rPr lang="en-US" sz="1600" dirty="0"/>
            </a:br>
            <a:r>
              <a:rPr lang="en-US" sz="1600" dirty="0"/>
              <a:t>Men with disabilities face an even more difficult hurdle of not being believed or seen as credible when they do report because they have a disability, and can be even more difficult for those who are LGBTQ, who are at greater risk due to their sexual orientation.</a:t>
            </a:r>
            <a:br>
              <a:rPr lang="en-US" sz="1600" dirty="0"/>
            </a:br>
            <a:br>
              <a:rPr lang="en-US" sz="1600" dirty="0"/>
            </a:br>
            <a:r>
              <a:rPr lang="en-US" sz="1600" dirty="0"/>
              <a:t>Those in authority have looked the other way when we have disclosed. When disclosure happens we are not asked how we feel. For those that are not able to tell, they act out their fear in frustration and then are medicated and the abuse continues. Many of us do not believe there will be any consequences even if we do tell. </a:t>
            </a:r>
            <a:br>
              <a:rPr lang="en-US" sz="1600" dirty="0"/>
            </a:br>
            <a:br>
              <a:rPr lang="en-US" sz="1600" dirty="0"/>
            </a:br>
            <a:r>
              <a:rPr lang="en-US" sz="1600" dirty="0"/>
              <a:t>This is a deep-reaching issue that we must deal with to have a healthy, inclusive, and safer society. Every sexual assault survivor needs to know they matter, are respected, and can be safe.”</a:t>
            </a:r>
            <a:br>
              <a:rPr lang="en-US" sz="1600" dirty="0"/>
            </a:br>
            <a:br>
              <a:rPr lang="en-US" sz="1600" dirty="0"/>
            </a:br>
            <a:r>
              <a:rPr lang="en-US" sz="1600" dirty="0"/>
              <a:t>Chris Miller, Survivor</a:t>
            </a:r>
          </a:p>
        </p:txBody>
      </p:sp>
      <p:sp>
        <p:nvSpPr>
          <p:cNvPr id="192" name="Freeform: Shape 19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Chris Miller poses for a selfie in a blue shirt.">
            <a:extLst>
              <a:ext uri="{FF2B5EF4-FFF2-40B4-BE49-F238E27FC236}">
                <a16:creationId xmlns:a16="http://schemas.microsoft.com/office/drawing/2014/main" id="{A7016AC8-B878-4796-9C00-E34A89CB989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945" r="1" b="2946"/>
          <a:stretch/>
        </p:blipFill>
        <p:spPr bwMode="auto">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894369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3D48FB5-9979-4B26-9429-15F2F59D49C3}"/>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PROBLEMS WITH THIS DATA</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49ACF8F1-9571-42E8-8888-AB178C13D9C3}"/>
              </a:ext>
            </a:extLst>
          </p:cNvPr>
          <p:cNvSpPr>
            <a:spLocks noGrp="1"/>
          </p:cNvSpPr>
          <p:nvPr>
            <p:ph idx="1"/>
          </p:nvPr>
        </p:nvSpPr>
        <p:spPr>
          <a:xfrm>
            <a:off x="5221862" y="1719618"/>
            <a:ext cx="5948831" cy="4334629"/>
          </a:xfrm>
        </p:spPr>
        <p:txBody>
          <a:bodyPr anchor="ctr">
            <a:noAutofit/>
          </a:bodyPr>
          <a:lstStyle/>
          <a:p>
            <a:r>
              <a:rPr lang="en-US" sz="2000" dirty="0">
                <a:solidFill>
                  <a:srgbClr val="FEFFFF"/>
                </a:solidFill>
              </a:rPr>
              <a:t>Statistical Biases</a:t>
            </a:r>
          </a:p>
          <a:p>
            <a:r>
              <a:rPr lang="en-US" sz="2000" dirty="0">
                <a:solidFill>
                  <a:srgbClr val="FEFFFF"/>
                </a:solidFill>
              </a:rPr>
              <a:t>Statistics based on the non-institutionalized population</a:t>
            </a:r>
          </a:p>
          <a:p>
            <a:r>
              <a:rPr lang="en-US" sz="2000" dirty="0">
                <a:solidFill>
                  <a:srgbClr val="FEFFFF"/>
                </a:solidFill>
              </a:rPr>
              <a:t>Data on crimes committed against persons with disabilities is limited</a:t>
            </a:r>
          </a:p>
          <a:p>
            <a:r>
              <a:rPr lang="en-US" sz="2000" dirty="0">
                <a:solidFill>
                  <a:srgbClr val="FEFFFF"/>
                </a:solidFill>
              </a:rPr>
              <a:t>This data is based on people 12 years old and older (Harrell, 2017)</a:t>
            </a:r>
          </a:p>
          <a:p>
            <a:r>
              <a:rPr lang="en-US" sz="2000" dirty="0">
                <a:solidFill>
                  <a:srgbClr val="FEFFFF"/>
                </a:solidFill>
              </a:rPr>
              <a:t>It does not consider trans-men and trans-women with disabilities</a:t>
            </a:r>
          </a:p>
          <a:p>
            <a:r>
              <a:rPr lang="en-US" sz="2000" dirty="0">
                <a:solidFill>
                  <a:srgbClr val="FEFFFF"/>
                </a:solidFill>
              </a:rPr>
              <a:t>Does not include mental illness</a:t>
            </a:r>
          </a:p>
          <a:p>
            <a:r>
              <a:rPr lang="en-US" sz="2000" dirty="0">
                <a:solidFill>
                  <a:srgbClr val="FEFFFF"/>
                </a:solidFill>
              </a:rPr>
              <a:t>Lack of comprehensive data</a:t>
            </a:r>
          </a:p>
          <a:p>
            <a:pPr lvl="1"/>
            <a:r>
              <a:rPr lang="en-US" sz="2000" dirty="0">
                <a:solidFill>
                  <a:srgbClr val="FEFFFF"/>
                </a:solidFill>
              </a:rPr>
              <a:t>Not based on data from states</a:t>
            </a:r>
          </a:p>
          <a:p>
            <a:pPr lvl="1"/>
            <a:r>
              <a:rPr lang="en-US" sz="2000" dirty="0">
                <a:solidFill>
                  <a:srgbClr val="FEFFFF"/>
                </a:solidFill>
              </a:rPr>
              <a:t>Only based on those crimes reported</a:t>
            </a:r>
          </a:p>
          <a:p>
            <a:pPr lvl="1"/>
            <a:r>
              <a:rPr lang="en-US" sz="2000" dirty="0">
                <a:solidFill>
                  <a:srgbClr val="FEFFFF"/>
                </a:solidFill>
              </a:rPr>
              <a:t>Only based on those disabilities disclosed</a:t>
            </a:r>
          </a:p>
        </p:txBody>
      </p:sp>
    </p:spTree>
    <p:extLst>
      <p:ext uri="{BB962C8B-B14F-4D97-AF65-F5344CB8AC3E}">
        <p14:creationId xmlns:p14="http://schemas.microsoft.com/office/powerpoint/2010/main" val="1966797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7FEAE179-C525-48F3-AD47-0E9E2B6F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53F021-BD51-4801-AFDC-AF2515A3CB37}"/>
              </a:ext>
            </a:extLst>
          </p:cNvPr>
          <p:cNvSpPr>
            <a:spLocks noGrp="1"/>
          </p:cNvSpPr>
          <p:nvPr>
            <p:ph type="title"/>
          </p:nvPr>
        </p:nvSpPr>
        <p:spPr>
          <a:xfrm>
            <a:off x="517889" y="4883544"/>
            <a:ext cx="3876086" cy="1556907"/>
          </a:xfrm>
        </p:spPr>
        <p:txBody>
          <a:bodyPr anchor="ctr">
            <a:normAutofit/>
          </a:bodyPr>
          <a:lstStyle/>
          <a:p>
            <a:r>
              <a:rPr lang="en-US" sz="3200"/>
              <a:t>In Their Own Words</a:t>
            </a:r>
          </a:p>
        </p:txBody>
      </p:sp>
      <p:sp>
        <p:nvSpPr>
          <p:cNvPr id="73" name="Rectangle 72">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0"/>
            <a:ext cx="11231745" cy="458818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453FF8EB-FE11-4C4E-94FF-E3CFBAC53A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926" b="4541"/>
          <a:stretch/>
        </p:blipFill>
        <p:spPr bwMode="auto">
          <a:xfrm>
            <a:off x="959205" y="364142"/>
            <a:ext cx="10369645" cy="3867993"/>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01107" y="5661132"/>
            <a:ext cx="146304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28D2640-6BB0-476A-9246-4EC549E1477B}"/>
              </a:ext>
            </a:extLst>
          </p:cNvPr>
          <p:cNvSpPr>
            <a:spLocks noGrp="1"/>
          </p:cNvSpPr>
          <p:nvPr>
            <p:ph idx="1"/>
          </p:nvPr>
        </p:nvSpPr>
        <p:spPr>
          <a:xfrm>
            <a:off x="5162719" y="4911680"/>
            <a:ext cx="6586915" cy="1556907"/>
          </a:xfrm>
        </p:spPr>
        <p:txBody>
          <a:bodyPr anchor="ctr">
            <a:noAutofit/>
          </a:bodyPr>
          <a:lstStyle/>
          <a:p>
            <a:pPr marL="0" indent="0">
              <a:buNone/>
            </a:pPr>
            <a:r>
              <a:rPr lang="en-US" sz="2000" dirty="0"/>
              <a:t>“I felt dirty. I just felt not clean. I blamed myself. And I felt powerless. I couldn’t even look in the mirror, because you see, all that comes back to you. It just does.”</a:t>
            </a:r>
          </a:p>
          <a:p>
            <a:pPr marL="0" indent="0" algn="r">
              <a:buNone/>
            </a:pPr>
            <a:r>
              <a:rPr lang="en-US" sz="2000" i="1" dirty="0"/>
              <a:t>Debbie Robinson, Survivor</a:t>
            </a:r>
          </a:p>
          <a:p>
            <a:pPr marL="0" indent="0" algn="r">
              <a:buNone/>
            </a:pPr>
            <a:r>
              <a:rPr lang="en-US" sz="1600" i="1" dirty="0"/>
              <a:t>Picture and quote from NPR exposé, “In Their Own Words: People with Intellectual Disabilities Talk About Rape</a:t>
            </a:r>
          </a:p>
        </p:txBody>
      </p:sp>
    </p:spTree>
    <p:extLst>
      <p:ext uri="{BB962C8B-B14F-4D97-AF65-F5344CB8AC3E}">
        <p14:creationId xmlns:p14="http://schemas.microsoft.com/office/powerpoint/2010/main" val="1280728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8BAC244F-268F-45DB-B7F0-15B651F1BAB8}"/>
              </a:ext>
            </a:extLst>
          </p:cNvPr>
          <p:cNvSpPr>
            <a:spLocks noGrp="1"/>
          </p:cNvSpPr>
          <p:nvPr>
            <p:ph type="title"/>
          </p:nvPr>
        </p:nvSpPr>
        <p:spPr>
          <a:xfrm>
            <a:off x="3204642" y="2353641"/>
            <a:ext cx="5782716" cy="2150719"/>
          </a:xfrm>
          <a:noFill/>
        </p:spPr>
        <p:txBody>
          <a:bodyPr vert="horz" lIns="91440" tIns="45720" rIns="91440" bIns="45720" rtlCol="0" anchor="ctr">
            <a:normAutofit/>
          </a:bodyPr>
          <a:lstStyle/>
          <a:p>
            <a:pPr algn="ctr"/>
            <a:r>
              <a:rPr lang="en-US" sz="3600" kern="1200">
                <a:solidFill>
                  <a:srgbClr val="080808"/>
                </a:solidFill>
                <a:latin typeface="+mj-lt"/>
                <a:ea typeface="+mj-ea"/>
                <a:cs typeface="+mj-cs"/>
              </a:rPr>
              <a:t>WHAT IS A DISABILITY?</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814549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213700-43CB-47C7-AB72-FCFAD927D496}"/>
              </a:ext>
            </a:extLst>
          </p:cNvPr>
          <p:cNvSpPr>
            <a:spLocks noGrp="1"/>
          </p:cNvSpPr>
          <p:nvPr>
            <p:ph type="title"/>
          </p:nvPr>
        </p:nvSpPr>
        <p:spPr>
          <a:xfrm>
            <a:off x="1075767" y="1188637"/>
            <a:ext cx="2988234" cy="4480726"/>
          </a:xfrm>
        </p:spPr>
        <p:txBody>
          <a:bodyPr>
            <a:normAutofit/>
          </a:bodyPr>
          <a:lstStyle/>
          <a:p>
            <a:pPr algn="r"/>
            <a:r>
              <a:rPr lang="en-US" sz="4100"/>
              <a:t>DISABILITY POPULATION IN THE U.S.</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4944BD3-68CE-4B91-99D4-D57AA8C59E42}"/>
              </a:ext>
            </a:extLst>
          </p:cNvPr>
          <p:cNvSpPr>
            <a:spLocks noGrp="1"/>
          </p:cNvSpPr>
          <p:nvPr>
            <p:ph idx="1"/>
          </p:nvPr>
        </p:nvSpPr>
        <p:spPr>
          <a:xfrm>
            <a:off x="5255260" y="1648870"/>
            <a:ext cx="4702848" cy="3560260"/>
          </a:xfrm>
        </p:spPr>
        <p:txBody>
          <a:bodyPr anchor="ctr">
            <a:normAutofit lnSpcReduction="10000"/>
          </a:bodyPr>
          <a:lstStyle/>
          <a:p>
            <a:r>
              <a:rPr lang="en-US" sz="2400" dirty="0"/>
              <a:t>40 million Americans live with a disability</a:t>
            </a:r>
          </a:p>
          <a:p>
            <a:r>
              <a:rPr lang="en-US" sz="2400" dirty="0"/>
              <a:t>14% of the population age 12 or older living outside of institutions have a disability (U.S. Census Bureau ACS, 2011-2015)</a:t>
            </a:r>
          </a:p>
          <a:p>
            <a:r>
              <a:rPr lang="en-US" sz="2400" dirty="0"/>
              <a:t>42% of the population with disabilities were age 65 or older (U.S. Census Bureau ACS, 2011-2015)</a:t>
            </a:r>
          </a:p>
          <a:p>
            <a:endParaRPr lang="en-US" sz="2400" dirty="0"/>
          </a:p>
        </p:txBody>
      </p:sp>
    </p:spTree>
    <p:extLst>
      <p:ext uri="{BB962C8B-B14F-4D97-AF65-F5344CB8AC3E}">
        <p14:creationId xmlns:p14="http://schemas.microsoft.com/office/powerpoint/2010/main" val="3302768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553CFC9-9C55-4E5C-A4CA-A0B5E4CE1A79}"/>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DISABILITY UNDER THE ADA</a:t>
            </a:r>
          </a:p>
        </p:txBody>
      </p:sp>
      <p:sp>
        <p:nvSpPr>
          <p:cNvPr id="3" name="Content Placeholder 2">
            <a:extLst>
              <a:ext uri="{FF2B5EF4-FFF2-40B4-BE49-F238E27FC236}">
                <a16:creationId xmlns:a16="http://schemas.microsoft.com/office/drawing/2014/main" id="{AD73464D-2B03-49E8-9B21-F04A54ECF691}"/>
              </a:ext>
            </a:extLst>
          </p:cNvPr>
          <p:cNvSpPr>
            <a:spLocks noGrp="1"/>
          </p:cNvSpPr>
          <p:nvPr>
            <p:ph idx="1"/>
          </p:nvPr>
        </p:nvSpPr>
        <p:spPr>
          <a:xfrm>
            <a:off x="1378381" y="2543175"/>
            <a:ext cx="9708995" cy="4314825"/>
          </a:xfrm>
        </p:spPr>
        <p:txBody>
          <a:bodyPr anchor="ctr">
            <a:normAutofit/>
          </a:bodyPr>
          <a:lstStyle/>
          <a:p>
            <a:r>
              <a:rPr lang="en-US" sz="2000" dirty="0"/>
              <a:t>In the context of the ADA, “disability” is a legal term rather than a medical one. Because of this, the ADA’s definition is different than how disability is defined under other laws like Social Security Disability related laws.</a:t>
            </a:r>
          </a:p>
          <a:p>
            <a:r>
              <a:rPr lang="en-US" sz="2000" dirty="0"/>
              <a:t>The ADA is a federal act that requires your organizations to provide accommodations and non-discriminatory services hence why we are using this definition today – it directly impacts you!</a:t>
            </a:r>
          </a:p>
          <a:p>
            <a:r>
              <a:rPr lang="en-US" sz="2000" dirty="0"/>
              <a:t>The ADA defines a person with a disability as a person who has a physical or mental impairment that substantially limits one or more major life activity. </a:t>
            </a:r>
          </a:p>
          <a:p>
            <a:r>
              <a:rPr lang="en-US" sz="2000" dirty="0"/>
              <a:t>This includes people who have had a record of such an impairment even if they do not currently have a disability. </a:t>
            </a:r>
          </a:p>
          <a:p>
            <a:r>
              <a:rPr lang="en-US" sz="2000" dirty="0"/>
              <a:t>It also includes individuals who do not have a disability but are regarded as having a disability. (</a:t>
            </a:r>
            <a:r>
              <a:rPr lang="en-US" sz="2000" dirty="0">
                <a:hlinkClick r:id="rId3"/>
              </a:rPr>
              <a:t>https://adata.org/faq/can-you-give-me-example-someone-who-regarded-having-disability</a:t>
            </a:r>
            <a:r>
              <a:rPr lang="en-US" sz="2000" dirty="0"/>
              <a:t>)</a:t>
            </a:r>
          </a:p>
          <a:p>
            <a:pPr marL="0" indent="0">
              <a:buNone/>
            </a:pPr>
            <a:endParaRPr lang="en-US" sz="1900" dirty="0"/>
          </a:p>
        </p:txBody>
      </p:sp>
    </p:spTree>
    <p:extLst>
      <p:ext uri="{BB962C8B-B14F-4D97-AF65-F5344CB8AC3E}">
        <p14:creationId xmlns:p14="http://schemas.microsoft.com/office/powerpoint/2010/main" val="339074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610ABF46-9C41-47F2-BB32-DD6A4F180368}"/>
              </a:ext>
            </a:extLst>
          </p:cNvPr>
          <p:cNvSpPr>
            <a:spLocks noGrp="1"/>
          </p:cNvSpPr>
          <p:nvPr>
            <p:ph type="title"/>
          </p:nvPr>
        </p:nvSpPr>
        <p:spPr>
          <a:xfrm>
            <a:off x="3204642" y="2353641"/>
            <a:ext cx="5782716" cy="2150719"/>
          </a:xfrm>
          <a:noFill/>
        </p:spPr>
        <p:txBody>
          <a:bodyPr vert="horz" lIns="91440" tIns="45720" rIns="91440" bIns="45720" rtlCol="0" anchor="ctr">
            <a:normAutofit/>
          </a:bodyPr>
          <a:lstStyle/>
          <a:p>
            <a:pPr algn="ctr"/>
            <a:r>
              <a:rPr lang="en-US" sz="3600" kern="1200" dirty="0">
                <a:solidFill>
                  <a:srgbClr val="080808"/>
                </a:solidFill>
                <a:latin typeface="+mj-lt"/>
                <a:ea typeface="+mj-ea"/>
                <a:cs typeface="+mj-cs"/>
              </a:rPr>
              <a:t>TACTICS OF VICTIMIZATION</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79386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3" name="Group 22">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24" name="Freeform: Shape 23">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9884B688-5C97-4E19-A44E-0EED575CDCBA}"/>
              </a:ext>
            </a:extLst>
          </p:cNvPr>
          <p:cNvSpPr>
            <a:spLocks noGrp="1"/>
          </p:cNvSpPr>
          <p:nvPr>
            <p:ph type="title"/>
          </p:nvPr>
        </p:nvSpPr>
        <p:spPr>
          <a:xfrm>
            <a:off x="804672" y="2053641"/>
            <a:ext cx="3669161" cy="2760098"/>
          </a:xfrm>
        </p:spPr>
        <p:txBody>
          <a:bodyPr>
            <a:normAutofit/>
          </a:bodyPr>
          <a:lstStyle/>
          <a:p>
            <a:r>
              <a:rPr lang="en-US" sz="4000">
                <a:solidFill>
                  <a:schemeClr val="tx2"/>
                </a:solidFill>
              </a:rPr>
              <a:t>PHYSICAL ABUSE </a:t>
            </a:r>
          </a:p>
        </p:txBody>
      </p:sp>
      <p:sp>
        <p:nvSpPr>
          <p:cNvPr id="3" name="Content Placeholder 2">
            <a:extLst>
              <a:ext uri="{FF2B5EF4-FFF2-40B4-BE49-F238E27FC236}">
                <a16:creationId xmlns:a16="http://schemas.microsoft.com/office/drawing/2014/main" id="{EE7CBCE3-D27F-4E0F-87C4-F8797ECD57CC}"/>
              </a:ext>
            </a:extLst>
          </p:cNvPr>
          <p:cNvSpPr>
            <a:spLocks noGrp="1"/>
          </p:cNvSpPr>
          <p:nvPr>
            <p:ph idx="1"/>
          </p:nvPr>
        </p:nvSpPr>
        <p:spPr>
          <a:xfrm>
            <a:off x="6090574" y="801866"/>
            <a:ext cx="5306084" cy="5230634"/>
          </a:xfrm>
          <a:noFill/>
          <a:ln>
            <a:noFill/>
          </a:ln>
        </p:spPr>
        <p:txBody>
          <a:bodyPr anchor="ctr">
            <a:normAutofit/>
          </a:bodyPr>
          <a:lstStyle/>
          <a:p>
            <a:r>
              <a:rPr lang="en-US" sz="1800" dirty="0">
                <a:solidFill>
                  <a:schemeClr val="tx2"/>
                </a:solidFill>
              </a:rPr>
              <a:t>Hitting</a:t>
            </a:r>
          </a:p>
          <a:p>
            <a:r>
              <a:rPr lang="en-US" sz="1800" dirty="0">
                <a:solidFill>
                  <a:schemeClr val="tx2"/>
                </a:solidFill>
              </a:rPr>
              <a:t>Kicked</a:t>
            </a:r>
          </a:p>
          <a:p>
            <a:r>
              <a:rPr lang="en-US" sz="1800" dirty="0">
                <a:solidFill>
                  <a:schemeClr val="tx2"/>
                </a:solidFill>
              </a:rPr>
              <a:t>Punched</a:t>
            </a:r>
          </a:p>
          <a:p>
            <a:r>
              <a:rPr lang="en-US" sz="1800" dirty="0">
                <a:solidFill>
                  <a:schemeClr val="tx2"/>
                </a:solidFill>
              </a:rPr>
              <a:t>Pinched</a:t>
            </a:r>
          </a:p>
          <a:p>
            <a:r>
              <a:rPr lang="en-US" sz="1800" dirty="0">
                <a:solidFill>
                  <a:schemeClr val="tx2"/>
                </a:solidFill>
              </a:rPr>
              <a:t>Tripped</a:t>
            </a:r>
          </a:p>
          <a:p>
            <a:r>
              <a:rPr lang="en-US" sz="1800" dirty="0">
                <a:solidFill>
                  <a:schemeClr val="tx2"/>
                </a:solidFill>
              </a:rPr>
              <a:t>Restraint</a:t>
            </a:r>
          </a:p>
          <a:p>
            <a:r>
              <a:rPr lang="en-US" sz="1800" dirty="0">
                <a:solidFill>
                  <a:schemeClr val="tx2"/>
                </a:solidFill>
              </a:rPr>
              <a:t>Isolation</a:t>
            </a:r>
          </a:p>
          <a:p>
            <a:r>
              <a:rPr lang="en-US" sz="1800" dirty="0">
                <a:solidFill>
                  <a:schemeClr val="tx2"/>
                </a:solidFill>
              </a:rPr>
              <a:t>Harming of service animal</a:t>
            </a:r>
          </a:p>
          <a:p>
            <a:r>
              <a:rPr lang="en-US" sz="1800" dirty="0">
                <a:solidFill>
                  <a:schemeClr val="tx2"/>
                </a:solidFill>
              </a:rPr>
              <a:t>Destroying assistive technology</a:t>
            </a:r>
          </a:p>
          <a:p>
            <a:r>
              <a:rPr lang="en-US" sz="1800" dirty="0">
                <a:solidFill>
                  <a:schemeClr val="tx2"/>
                </a:solidFill>
              </a:rPr>
              <a:t>Ignoring safety requirements</a:t>
            </a:r>
          </a:p>
          <a:p>
            <a:r>
              <a:rPr lang="en-US" sz="1800" dirty="0">
                <a:solidFill>
                  <a:schemeClr val="tx2"/>
                </a:solidFill>
              </a:rPr>
              <a:t>Using equipment to harm the person</a:t>
            </a:r>
          </a:p>
        </p:txBody>
      </p:sp>
    </p:spTree>
    <p:extLst>
      <p:ext uri="{BB962C8B-B14F-4D97-AF65-F5344CB8AC3E}">
        <p14:creationId xmlns:p14="http://schemas.microsoft.com/office/powerpoint/2010/main" val="2191104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DBA5AEA-D9F6-44C2-A17D-0232DF1D374E}"/>
              </a:ext>
            </a:extLst>
          </p:cNvPr>
          <p:cNvSpPr>
            <a:spLocks noGrp="1"/>
          </p:cNvSpPr>
          <p:nvPr>
            <p:ph type="title"/>
          </p:nvPr>
        </p:nvSpPr>
        <p:spPr>
          <a:xfrm>
            <a:off x="6094105" y="802955"/>
            <a:ext cx="4977976" cy="1454051"/>
          </a:xfrm>
        </p:spPr>
        <p:txBody>
          <a:bodyPr>
            <a:normAutofit/>
          </a:bodyPr>
          <a:lstStyle/>
          <a:p>
            <a:r>
              <a:rPr lang="en-US">
                <a:solidFill>
                  <a:srgbClr val="000000"/>
                </a:solidFill>
              </a:rPr>
              <a:t>MEDICAL OR PHYSICAL NEGLECT</a:t>
            </a:r>
          </a:p>
        </p:txBody>
      </p:sp>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Hospital First Aid">
            <a:extLst>
              <a:ext uri="{FF2B5EF4-FFF2-40B4-BE49-F238E27FC236}">
                <a16:creationId xmlns:a16="http://schemas.microsoft.com/office/drawing/2014/main" id="{D1FFC1E8-8F1A-4044-8040-63DAF52A0B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254" y="1629089"/>
            <a:ext cx="3620021" cy="3620021"/>
          </a:xfrm>
          <a:prstGeom prst="rect">
            <a:avLst/>
          </a:prstGeom>
        </p:spPr>
      </p:pic>
      <p:sp>
        <p:nvSpPr>
          <p:cNvPr id="3" name="Content Placeholder 2">
            <a:extLst>
              <a:ext uri="{FF2B5EF4-FFF2-40B4-BE49-F238E27FC236}">
                <a16:creationId xmlns:a16="http://schemas.microsoft.com/office/drawing/2014/main" id="{27F043FD-8419-4E90-8C15-07CEB858CE7F}"/>
              </a:ext>
            </a:extLst>
          </p:cNvPr>
          <p:cNvSpPr>
            <a:spLocks noGrp="1"/>
          </p:cNvSpPr>
          <p:nvPr>
            <p:ph idx="1"/>
          </p:nvPr>
        </p:nvSpPr>
        <p:spPr>
          <a:xfrm>
            <a:off x="6090574" y="2421682"/>
            <a:ext cx="4977578" cy="3639289"/>
          </a:xfrm>
        </p:spPr>
        <p:txBody>
          <a:bodyPr anchor="ctr">
            <a:normAutofit/>
          </a:bodyPr>
          <a:lstStyle/>
          <a:p>
            <a:r>
              <a:rPr lang="en-US" sz="2000" dirty="0">
                <a:solidFill>
                  <a:srgbClr val="000000"/>
                </a:solidFill>
              </a:rPr>
              <a:t>Over or under medicating</a:t>
            </a:r>
          </a:p>
          <a:p>
            <a:r>
              <a:rPr lang="en-US" sz="2000" dirty="0">
                <a:solidFill>
                  <a:srgbClr val="000000"/>
                </a:solidFill>
              </a:rPr>
              <a:t>Not enough food and/or drink</a:t>
            </a:r>
          </a:p>
          <a:p>
            <a:r>
              <a:rPr lang="en-US" sz="2000" dirty="0">
                <a:solidFill>
                  <a:srgbClr val="000000"/>
                </a:solidFill>
              </a:rPr>
              <a:t>Withholding care</a:t>
            </a:r>
          </a:p>
          <a:p>
            <a:r>
              <a:rPr lang="en-US" sz="2000" dirty="0">
                <a:solidFill>
                  <a:srgbClr val="000000"/>
                </a:solidFill>
              </a:rPr>
              <a:t>Unsafe environment</a:t>
            </a:r>
          </a:p>
          <a:p>
            <a:r>
              <a:rPr lang="en-US" sz="2000" dirty="0">
                <a:solidFill>
                  <a:srgbClr val="000000"/>
                </a:solidFill>
              </a:rPr>
              <a:t>Withholding access to assistive technology, service animals, medical equipment</a:t>
            </a:r>
          </a:p>
          <a:p>
            <a:r>
              <a:rPr lang="en-US" sz="2000" dirty="0">
                <a:solidFill>
                  <a:srgbClr val="000000"/>
                </a:solidFill>
              </a:rPr>
              <a:t>Not carrying out treatment plan</a:t>
            </a:r>
          </a:p>
          <a:p>
            <a:r>
              <a:rPr lang="en-US" sz="2000" dirty="0">
                <a:solidFill>
                  <a:srgbClr val="000000"/>
                </a:solidFill>
              </a:rPr>
              <a:t>Using abuse as behavior management</a:t>
            </a:r>
          </a:p>
        </p:txBody>
      </p:sp>
    </p:spTree>
    <p:extLst>
      <p:ext uri="{BB962C8B-B14F-4D97-AF65-F5344CB8AC3E}">
        <p14:creationId xmlns:p14="http://schemas.microsoft.com/office/powerpoint/2010/main" val="2415114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2549378-0211-4887-9D76-2723863826AF}"/>
              </a:ext>
            </a:extLst>
          </p:cNvPr>
          <p:cNvSpPr>
            <a:spLocks noGrp="1"/>
          </p:cNvSpPr>
          <p:nvPr>
            <p:ph type="title"/>
          </p:nvPr>
        </p:nvSpPr>
        <p:spPr>
          <a:xfrm>
            <a:off x="640079" y="2053641"/>
            <a:ext cx="3669161" cy="2760098"/>
          </a:xfrm>
        </p:spPr>
        <p:txBody>
          <a:bodyPr>
            <a:normAutofit/>
          </a:bodyPr>
          <a:lstStyle/>
          <a:p>
            <a:r>
              <a:rPr lang="en-US">
                <a:solidFill>
                  <a:srgbClr val="FFFFFF"/>
                </a:solidFill>
              </a:rPr>
              <a:t>EMOTIONAL ABUSE</a:t>
            </a:r>
          </a:p>
        </p:txBody>
      </p:sp>
      <p:sp>
        <p:nvSpPr>
          <p:cNvPr id="3" name="Content Placeholder 2">
            <a:extLst>
              <a:ext uri="{FF2B5EF4-FFF2-40B4-BE49-F238E27FC236}">
                <a16:creationId xmlns:a16="http://schemas.microsoft.com/office/drawing/2014/main" id="{98E9C222-4694-4C7A-A0CB-9687E694DD3A}"/>
              </a:ext>
            </a:extLst>
          </p:cNvPr>
          <p:cNvSpPr>
            <a:spLocks noGrp="1"/>
          </p:cNvSpPr>
          <p:nvPr>
            <p:ph idx="1"/>
          </p:nvPr>
        </p:nvSpPr>
        <p:spPr>
          <a:xfrm>
            <a:off x="6090574" y="801866"/>
            <a:ext cx="5306084" cy="5230634"/>
          </a:xfrm>
        </p:spPr>
        <p:txBody>
          <a:bodyPr anchor="ctr">
            <a:normAutofit/>
          </a:bodyPr>
          <a:lstStyle/>
          <a:p>
            <a:r>
              <a:rPr lang="en-US" sz="2400" dirty="0">
                <a:solidFill>
                  <a:srgbClr val="000000"/>
                </a:solidFill>
              </a:rPr>
              <a:t>Blaming</a:t>
            </a:r>
          </a:p>
          <a:p>
            <a:r>
              <a:rPr lang="en-US" sz="2400" dirty="0">
                <a:solidFill>
                  <a:srgbClr val="000000"/>
                </a:solidFill>
              </a:rPr>
              <a:t>Shaming</a:t>
            </a:r>
          </a:p>
          <a:p>
            <a:r>
              <a:rPr lang="en-US" sz="2400" dirty="0">
                <a:solidFill>
                  <a:srgbClr val="000000"/>
                </a:solidFill>
              </a:rPr>
              <a:t>Humiliating and Ridiculing</a:t>
            </a:r>
          </a:p>
          <a:p>
            <a:r>
              <a:rPr lang="en-US" sz="2400" dirty="0">
                <a:solidFill>
                  <a:srgbClr val="000000"/>
                </a:solidFill>
              </a:rPr>
              <a:t>Intimidation</a:t>
            </a:r>
          </a:p>
          <a:p>
            <a:r>
              <a:rPr lang="en-US" sz="2400" dirty="0">
                <a:solidFill>
                  <a:srgbClr val="000000"/>
                </a:solidFill>
              </a:rPr>
              <a:t>Coercion</a:t>
            </a:r>
          </a:p>
          <a:p>
            <a:r>
              <a:rPr lang="en-US" sz="2400" dirty="0">
                <a:solidFill>
                  <a:srgbClr val="000000"/>
                </a:solidFill>
              </a:rPr>
              <a:t>Threatening</a:t>
            </a:r>
          </a:p>
          <a:p>
            <a:r>
              <a:rPr lang="en-US" sz="2400" dirty="0">
                <a:solidFill>
                  <a:srgbClr val="000000"/>
                </a:solidFill>
              </a:rPr>
              <a:t>Using the person’s disability against them</a:t>
            </a:r>
          </a:p>
          <a:p>
            <a:r>
              <a:rPr lang="en-US" sz="2400" dirty="0">
                <a:solidFill>
                  <a:srgbClr val="000000"/>
                </a:solidFill>
              </a:rPr>
              <a:t>Ignoring requests</a:t>
            </a:r>
          </a:p>
          <a:p>
            <a:r>
              <a:rPr lang="en-US" sz="2400" dirty="0">
                <a:solidFill>
                  <a:srgbClr val="000000"/>
                </a:solidFill>
              </a:rPr>
              <a:t>Minimize, justify, and blame</a:t>
            </a:r>
          </a:p>
        </p:txBody>
      </p:sp>
    </p:spTree>
    <p:extLst>
      <p:ext uri="{BB962C8B-B14F-4D97-AF65-F5344CB8AC3E}">
        <p14:creationId xmlns:p14="http://schemas.microsoft.com/office/powerpoint/2010/main" val="1980780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9F8A6E-AE28-484E-A41D-499DDCAE897B}"/>
              </a:ext>
            </a:extLst>
          </p:cNvPr>
          <p:cNvSpPr>
            <a:spLocks noGrp="1"/>
          </p:cNvSpPr>
          <p:nvPr>
            <p:ph type="title"/>
          </p:nvPr>
        </p:nvSpPr>
        <p:spPr>
          <a:xfrm>
            <a:off x="1075767" y="1188637"/>
            <a:ext cx="2988234" cy="4480726"/>
          </a:xfrm>
        </p:spPr>
        <p:txBody>
          <a:bodyPr>
            <a:normAutofit/>
          </a:bodyPr>
          <a:lstStyle/>
          <a:p>
            <a:pPr algn="ctr"/>
            <a:r>
              <a:rPr lang="en-US" sz="6600" dirty="0"/>
              <a:t>THEFT</a:t>
            </a:r>
            <a:br>
              <a:rPr lang="en-US" sz="6600" dirty="0"/>
            </a:br>
            <a:r>
              <a:rPr lang="en-US" sz="6600" dirty="0"/>
              <a:t>&amp; FRAUD</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C903851-90DA-4D0E-BE1D-4FFC1F6C3F96}"/>
              </a:ext>
            </a:extLst>
          </p:cNvPr>
          <p:cNvSpPr>
            <a:spLocks noGrp="1"/>
          </p:cNvSpPr>
          <p:nvPr>
            <p:ph idx="1"/>
          </p:nvPr>
        </p:nvSpPr>
        <p:spPr>
          <a:xfrm>
            <a:off x="5255260" y="1648870"/>
            <a:ext cx="4702848" cy="3560260"/>
          </a:xfrm>
        </p:spPr>
        <p:txBody>
          <a:bodyPr anchor="ctr">
            <a:normAutofit lnSpcReduction="10000"/>
          </a:bodyPr>
          <a:lstStyle/>
          <a:p>
            <a:r>
              <a:rPr lang="en-US" sz="2400" dirty="0"/>
              <a:t>Financial exploitation</a:t>
            </a:r>
          </a:p>
          <a:p>
            <a:r>
              <a:rPr lang="en-US" sz="2400" dirty="0"/>
              <a:t>Financial scams</a:t>
            </a:r>
          </a:p>
          <a:p>
            <a:r>
              <a:rPr lang="en-US" sz="2400" dirty="0"/>
              <a:t>Theft by guardians</a:t>
            </a:r>
          </a:p>
          <a:p>
            <a:r>
              <a:rPr lang="en-US" sz="2400" dirty="0"/>
              <a:t>Stealing survivor’s belongings</a:t>
            </a:r>
          </a:p>
          <a:p>
            <a:r>
              <a:rPr lang="en-US" sz="2400" dirty="0"/>
              <a:t>Selling survivor’s belongings</a:t>
            </a:r>
          </a:p>
          <a:p>
            <a:r>
              <a:rPr lang="en-US" sz="2400" dirty="0"/>
              <a:t>Identity theft</a:t>
            </a:r>
          </a:p>
          <a:p>
            <a:r>
              <a:rPr lang="en-US" sz="2400" dirty="0"/>
              <a:t>Social security theft</a:t>
            </a:r>
          </a:p>
          <a:p>
            <a:r>
              <a:rPr lang="en-US" sz="2400" dirty="0"/>
              <a:t>Limiting access to funds</a:t>
            </a:r>
          </a:p>
          <a:p>
            <a:endParaRPr lang="en-US" sz="2400" dirty="0"/>
          </a:p>
        </p:txBody>
      </p:sp>
    </p:spTree>
    <p:extLst>
      <p:ext uri="{BB962C8B-B14F-4D97-AF65-F5344CB8AC3E}">
        <p14:creationId xmlns:p14="http://schemas.microsoft.com/office/powerpoint/2010/main" val="3674465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95B9EDA-95C6-4412-8346-8F634AEC0549}"/>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SEXUAL ABUSE &amp; ASSAULT</a:t>
            </a:r>
          </a:p>
        </p:txBody>
      </p:sp>
      <p:sp>
        <p:nvSpPr>
          <p:cNvPr id="3" name="Content Placeholder 2">
            <a:extLst>
              <a:ext uri="{FF2B5EF4-FFF2-40B4-BE49-F238E27FC236}">
                <a16:creationId xmlns:a16="http://schemas.microsoft.com/office/drawing/2014/main" id="{D8CF1F60-2C16-4087-90C3-140C52893804}"/>
              </a:ext>
            </a:extLst>
          </p:cNvPr>
          <p:cNvSpPr>
            <a:spLocks noGrp="1"/>
          </p:cNvSpPr>
          <p:nvPr>
            <p:ph idx="1"/>
          </p:nvPr>
        </p:nvSpPr>
        <p:spPr>
          <a:xfrm>
            <a:off x="1179226" y="3092970"/>
            <a:ext cx="9833548" cy="2693976"/>
          </a:xfrm>
        </p:spPr>
        <p:txBody>
          <a:bodyPr>
            <a:normAutofit/>
          </a:bodyPr>
          <a:lstStyle/>
          <a:p>
            <a:r>
              <a:rPr lang="en-US" sz="2000" dirty="0">
                <a:solidFill>
                  <a:srgbClr val="000000"/>
                </a:solidFill>
              </a:rPr>
              <a:t>When speaking about sexual assault against persons with disabilities, the term “abuse” is used most often. Even in our language, we are not being equitable. </a:t>
            </a:r>
          </a:p>
          <a:p>
            <a:r>
              <a:rPr lang="en-US" sz="2000" dirty="0">
                <a:solidFill>
                  <a:srgbClr val="000000"/>
                </a:solidFill>
              </a:rPr>
              <a:t>Penetration, touching, voyeurism, coercion, rape</a:t>
            </a:r>
          </a:p>
          <a:p>
            <a:r>
              <a:rPr lang="en-US" sz="2000" dirty="0">
                <a:solidFill>
                  <a:srgbClr val="000000"/>
                </a:solidFill>
              </a:rPr>
              <a:t>Power and control</a:t>
            </a:r>
          </a:p>
          <a:p>
            <a:r>
              <a:rPr lang="en-US" sz="2000" dirty="0">
                <a:solidFill>
                  <a:srgbClr val="000000"/>
                </a:solidFill>
              </a:rPr>
              <a:t>All of the other tactics of victimization are used to sexually assault a person with a disability and to keep them from reporting</a:t>
            </a:r>
          </a:p>
        </p:txBody>
      </p:sp>
    </p:spTree>
    <p:extLst>
      <p:ext uri="{BB962C8B-B14F-4D97-AF65-F5344CB8AC3E}">
        <p14:creationId xmlns:p14="http://schemas.microsoft.com/office/powerpoint/2010/main" val="2377419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175A8E5B-BB49-4B29-A799-F8AB9089538C}"/>
              </a:ext>
            </a:extLst>
          </p:cNvPr>
          <p:cNvSpPr>
            <a:spLocks noGrp="1"/>
          </p:cNvSpPr>
          <p:nvPr>
            <p:ph type="title"/>
          </p:nvPr>
        </p:nvSpPr>
        <p:spPr>
          <a:xfrm>
            <a:off x="3204642" y="2353641"/>
            <a:ext cx="5782716" cy="2150719"/>
          </a:xfrm>
          <a:noFill/>
        </p:spPr>
        <p:txBody>
          <a:bodyPr vert="horz" lIns="91440" tIns="45720" rIns="91440" bIns="45720" rtlCol="0" anchor="ctr">
            <a:normAutofit/>
          </a:bodyPr>
          <a:lstStyle/>
          <a:p>
            <a:pPr algn="ctr"/>
            <a:r>
              <a:rPr lang="en-US" sz="3600" kern="1200">
                <a:solidFill>
                  <a:srgbClr val="080808"/>
                </a:solidFill>
                <a:latin typeface="+mj-lt"/>
                <a:ea typeface="+mj-ea"/>
                <a:cs typeface="+mj-cs"/>
              </a:rPr>
              <a:t>WHO IS OFFENDING?</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46653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6187CA-60B2-419F-8982-5366699CB06C}"/>
              </a:ext>
            </a:extLst>
          </p:cNvPr>
          <p:cNvSpPr>
            <a:spLocks noGrp="1"/>
          </p:cNvSpPr>
          <p:nvPr>
            <p:ph type="title"/>
          </p:nvPr>
        </p:nvSpPr>
        <p:spPr>
          <a:xfrm>
            <a:off x="2555631" y="1371600"/>
            <a:ext cx="7080738" cy="5155810"/>
          </a:xfrm>
        </p:spPr>
        <p:txBody>
          <a:bodyPr vert="horz" lIns="91440" tIns="45720" rIns="91440" bIns="45720" rtlCol="0" anchor="ctr">
            <a:normAutofit/>
          </a:bodyPr>
          <a:lstStyle/>
          <a:p>
            <a:pPr algn="ctr"/>
            <a:r>
              <a:rPr lang="en-US" sz="2000" dirty="0">
                <a:solidFill>
                  <a:schemeClr val="bg1">
                    <a:lumMod val="95000"/>
                    <a:lumOff val="5000"/>
                  </a:schemeClr>
                </a:solidFill>
              </a:rPr>
              <a:t>“I took a liking to him. I spent the most time with him and taught him how to brush his teeth, tie his sneakers and even ride a bike. I would often take him for [shoulder] rides, at his request, and carry him around the residence.</a:t>
            </a:r>
            <a:br>
              <a:rPr lang="en-US" sz="2000" dirty="0">
                <a:solidFill>
                  <a:schemeClr val="bg1">
                    <a:lumMod val="95000"/>
                    <a:lumOff val="5000"/>
                  </a:schemeClr>
                </a:solidFill>
              </a:rPr>
            </a:br>
            <a:br>
              <a:rPr lang="en-US" sz="2000" dirty="0">
                <a:solidFill>
                  <a:schemeClr val="bg1">
                    <a:lumMod val="95000"/>
                    <a:lumOff val="5000"/>
                  </a:schemeClr>
                </a:solidFill>
              </a:rPr>
            </a:br>
            <a:r>
              <a:rPr lang="en-US" sz="2000" dirty="0">
                <a:solidFill>
                  <a:schemeClr val="bg1">
                    <a:lumMod val="95000"/>
                    <a:lumOff val="5000"/>
                  </a:schemeClr>
                </a:solidFill>
              </a:rPr>
              <a:t>I could have stayed in that house for years and abused him every day without anybody noticing at all. It was a predator’s dream.”</a:t>
            </a:r>
            <a:br>
              <a:rPr lang="en-US" sz="2000" dirty="0">
                <a:solidFill>
                  <a:schemeClr val="bg1">
                    <a:lumMod val="95000"/>
                    <a:lumOff val="5000"/>
                  </a:schemeClr>
                </a:solidFill>
              </a:rPr>
            </a:br>
            <a:br>
              <a:rPr lang="en-US" sz="2000" dirty="0">
                <a:solidFill>
                  <a:schemeClr val="bg1">
                    <a:lumMod val="95000"/>
                    <a:lumOff val="5000"/>
                  </a:schemeClr>
                </a:solidFill>
              </a:rPr>
            </a:br>
            <a:r>
              <a:rPr lang="en-US" sz="2000" dirty="0">
                <a:solidFill>
                  <a:schemeClr val="bg1">
                    <a:lumMod val="95000"/>
                    <a:lumOff val="5000"/>
                  </a:schemeClr>
                </a:solidFill>
              </a:rPr>
              <a:t>Stephen </a:t>
            </a:r>
            <a:r>
              <a:rPr lang="en-US" sz="2000" dirty="0" err="1">
                <a:solidFill>
                  <a:schemeClr val="bg1">
                    <a:lumMod val="95000"/>
                    <a:lumOff val="5000"/>
                  </a:schemeClr>
                </a:solidFill>
              </a:rPr>
              <a:t>DeProspero</a:t>
            </a:r>
            <a:br>
              <a:rPr lang="en-US" sz="2000" dirty="0">
                <a:solidFill>
                  <a:schemeClr val="bg1">
                    <a:lumMod val="95000"/>
                    <a:lumOff val="5000"/>
                  </a:schemeClr>
                </a:solidFill>
              </a:rPr>
            </a:br>
            <a:br>
              <a:rPr lang="en-US" sz="2000" dirty="0">
                <a:solidFill>
                  <a:schemeClr val="bg1">
                    <a:lumMod val="95000"/>
                    <a:lumOff val="5000"/>
                  </a:schemeClr>
                </a:solidFill>
              </a:rPr>
            </a:br>
            <a:r>
              <a:rPr lang="en-US" sz="2000" i="1" dirty="0">
                <a:solidFill>
                  <a:schemeClr val="bg1">
                    <a:lumMod val="95000"/>
                    <a:lumOff val="5000"/>
                  </a:schemeClr>
                </a:solidFill>
              </a:rPr>
              <a:t>Currently serving 40 years in prison for filming himself sexually assaulting a disabled 10 year old boy he cared for at a state institution in New York</a:t>
            </a:r>
            <a:br>
              <a:rPr lang="en-US" sz="2000" i="1" dirty="0">
                <a:solidFill>
                  <a:schemeClr val="bg1">
                    <a:lumMod val="95000"/>
                    <a:lumOff val="5000"/>
                  </a:schemeClr>
                </a:solidFill>
              </a:rPr>
            </a:br>
            <a:br>
              <a:rPr lang="en-US" sz="2000" i="1" dirty="0">
                <a:solidFill>
                  <a:schemeClr val="bg1">
                    <a:lumMod val="95000"/>
                    <a:lumOff val="5000"/>
                  </a:schemeClr>
                </a:solidFill>
              </a:rPr>
            </a:br>
            <a:endParaRPr lang="en-US" sz="2000" i="1" dirty="0">
              <a:solidFill>
                <a:schemeClr val="bg1">
                  <a:lumMod val="95000"/>
                  <a:lumOff val="5000"/>
                </a:schemeClr>
              </a:solidFill>
            </a:endParaRPr>
          </a:p>
        </p:txBody>
      </p:sp>
    </p:spTree>
    <p:extLst>
      <p:ext uri="{BB962C8B-B14F-4D97-AF65-F5344CB8AC3E}">
        <p14:creationId xmlns:p14="http://schemas.microsoft.com/office/powerpoint/2010/main" val="340456748"/>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58E8BE-5091-4E2D-A776-75EDCEFAFE72}"/>
              </a:ext>
            </a:extLst>
          </p:cNvPr>
          <p:cNvSpPr>
            <a:spLocks noGrp="1"/>
          </p:cNvSpPr>
          <p:nvPr>
            <p:ph type="title"/>
          </p:nvPr>
        </p:nvSpPr>
        <p:spPr>
          <a:xfrm>
            <a:off x="1075767" y="1188637"/>
            <a:ext cx="2988234" cy="4480726"/>
          </a:xfrm>
        </p:spPr>
        <p:txBody>
          <a:bodyPr>
            <a:normAutofit/>
          </a:bodyPr>
          <a:lstStyle/>
          <a:p>
            <a:pPr algn="r"/>
            <a:r>
              <a:rPr lang="en-US" sz="4600" dirty="0"/>
              <a:t>OFFENDERS</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BFA575C-2725-4870-8B87-73FE601FE766}"/>
              </a:ext>
            </a:extLst>
          </p:cNvPr>
          <p:cNvSpPr>
            <a:spLocks noGrp="1"/>
          </p:cNvSpPr>
          <p:nvPr>
            <p:ph idx="1"/>
          </p:nvPr>
        </p:nvSpPr>
        <p:spPr>
          <a:xfrm>
            <a:off x="5255260" y="1648870"/>
            <a:ext cx="4702848" cy="3560260"/>
          </a:xfrm>
        </p:spPr>
        <p:txBody>
          <a:bodyPr anchor="ctr">
            <a:noAutofit/>
          </a:bodyPr>
          <a:lstStyle/>
          <a:p>
            <a:r>
              <a:rPr lang="en-US" sz="2400" dirty="0"/>
              <a:t>40% committed by persons the victims knew well or who were casual acquaintances</a:t>
            </a:r>
          </a:p>
          <a:p>
            <a:pPr lvl="1"/>
            <a:r>
              <a:rPr lang="en-US" dirty="0"/>
              <a:t>Transportation</a:t>
            </a:r>
          </a:p>
          <a:p>
            <a:pPr lvl="1"/>
            <a:r>
              <a:rPr lang="en-US" dirty="0"/>
              <a:t>Caregivers</a:t>
            </a:r>
          </a:p>
          <a:p>
            <a:pPr lvl="1"/>
            <a:r>
              <a:rPr lang="en-US" dirty="0"/>
              <a:t>Service Providers</a:t>
            </a:r>
          </a:p>
          <a:p>
            <a:r>
              <a:rPr lang="en-US" sz="2400" dirty="0"/>
              <a:t>30% committed by strangers</a:t>
            </a:r>
          </a:p>
          <a:p>
            <a:r>
              <a:rPr lang="en-US" sz="2400" dirty="0"/>
              <a:t>15% committed by significant others</a:t>
            </a:r>
          </a:p>
          <a:p>
            <a:r>
              <a:rPr lang="en-US" sz="2400" dirty="0"/>
              <a:t>10% committed by family members</a:t>
            </a:r>
          </a:p>
          <a:p>
            <a:r>
              <a:rPr lang="en-US" sz="2400" dirty="0"/>
              <a:t>5% unknown</a:t>
            </a:r>
          </a:p>
          <a:p>
            <a:pPr marL="457200" lvl="1" indent="0">
              <a:buNone/>
            </a:pPr>
            <a:r>
              <a:rPr lang="en-US" sz="2000" dirty="0"/>
              <a:t>	(U.S. Dept. of Justice, 2016)</a:t>
            </a:r>
          </a:p>
        </p:txBody>
      </p:sp>
    </p:spTree>
    <p:extLst>
      <p:ext uri="{BB962C8B-B14F-4D97-AF65-F5344CB8AC3E}">
        <p14:creationId xmlns:p14="http://schemas.microsoft.com/office/powerpoint/2010/main" val="2226883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CD4A3E-8BF2-460B-95ED-3CB5E642651D}"/>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2300" kern="1200">
                <a:solidFill>
                  <a:schemeClr val="tx1"/>
                </a:solidFill>
                <a:latin typeface="+mj-lt"/>
                <a:ea typeface="+mj-ea"/>
                <a:cs typeface="+mj-cs"/>
              </a:rPr>
              <a:t>Perpetrators against persons with disabilities do so from the framework that the individual is the problem. </a:t>
            </a:r>
            <a:br>
              <a:rPr lang="en-US" sz="2300" kern="1200">
                <a:solidFill>
                  <a:schemeClr val="tx1"/>
                </a:solidFill>
                <a:latin typeface="+mj-lt"/>
                <a:ea typeface="+mj-ea"/>
                <a:cs typeface="+mj-cs"/>
              </a:rPr>
            </a:br>
            <a:br>
              <a:rPr lang="en-US" sz="2300" kern="1200">
                <a:solidFill>
                  <a:schemeClr val="tx1"/>
                </a:solidFill>
                <a:latin typeface="+mj-lt"/>
                <a:ea typeface="+mj-ea"/>
                <a:cs typeface="+mj-cs"/>
              </a:rPr>
            </a:br>
            <a:r>
              <a:rPr lang="en-US" sz="2300" kern="1200">
                <a:solidFill>
                  <a:schemeClr val="tx1"/>
                </a:solidFill>
                <a:latin typeface="+mj-lt"/>
                <a:ea typeface="+mj-ea"/>
                <a:cs typeface="+mj-cs"/>
              </a:rPr>
              <a:t>Their disability makes them vulnerable. </a:t>
            </a:r>
            <a:br>
              <a:rPr lang="en-US" sz="2300" kern="1200">
                <a:solidFill>
                  <a:schemeClr val="tx1"/>
                </a:solidFill>
                <a:latin typeface="+mj-lt"/>
                <a:ea typeface="+mj-ea"/>
                <a:cs typeface="+mj-cs"/>
              </a:rPr>
            </a:br>
            <a:br>
              <a:rPr lang="en-US" sz="2300" kern="1200">
                <a:solidFill>
                  <a:schemeClr val="tx1"/>
                </a:solidFill>
                <a:latin typeface="+mj-lt"/>
                <a:ea typeface="+mj-ea"/>
                <a:cs typeface="+mj-cs"/>
              </a:rPr>
            </a:br>
            <a:r>
              <a:rPr lang="en-US" sz="2300" kern="1200">
                <a:solidFill>
                  <a:schemeClr val="tx1"/>
                </a:solidFill>
                <a:latin typeface="+mj-lt"/>
                <a:ea typeface="+mj-ea"/>
                <a:cs typeface="+mj-cs"/>
              </a:rPr>
              <a:t>This way of thinking is victim-blaming, ableist, and holds the victim responsible for their own victimization. </a:t>
            </a: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9133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1015E840-3365-4478-A127-58A6F6108989}"/>
              </a:ext>
            </a:extLst>
          </p:cNvPr>
          <p:cNvSpPr>
            <a:spLocks noGrp="1"/>
          </p:cNvSpPr>
          <p:nvPr>
            <p:ph type="title"/>
          </p:nvPr>
        </p:nvSpPr>
        <p:spPr>
          <a:xfrm>
            <a:off x="3204642" y="2353641"/>
            <a:ext cx="5782716" cy="2150719"/>
          </a:xfrm>
          <a:noFill/>
        </p:spPr>
        <p:txBody>
          <a:bodyPr vert="horz" lIns="91440" tIns="45720" rIns="91440" bIns="45720" rtlCol="0" anchor="ctr">
            <a:normAutofit/>
          </a:bodyPr>
          <a:lstStyle/>
          <a:p>
            <a:pPr algn="ctr"/>
            <a:r>
              <a:rPr lang="en-US" sz="3600" kern="1200">
                <a:solidFill>
                  <a:srgbClr val="080808"/>
                </a:solidFill>
                <a:latin typeface="+mj-lt"/>
                <a:ea typeface="+mj-ea"/>
                <a:cs typeface="+mj-cs"/>
              </a:rPr>
              <a:t>WHY VICTIMIZE A DISABLED PERSON?</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11924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29331-A465-454A-B3D2-82119E2A4E8C}"/>
              </a:ext>
            </a:extLst>
          </p:cNvPr>
          <p:cNvSpPr>
            <a:spLocks noGrp="1"/>
          </p:cNvSpPr>
          <p:nvPr>
            <p:ph type="title"/>
          </p:nvPr>
        </p:nvSpPr>
        <p:spPr/>
        <p:txBody>
          <a:bodyPr/>
          <a:lstStyle/>
          <a:p>
            <a:r>
              <a:rPr lang="en-US" dirty="0"/>
              <a:t>POLLING</a:t>
            </a:r>
          </a:p>
        </p:txBody>
      </p:sp>
      <p:sp>
        <p:nvSpPr>
          <p:cNvPr id="3" name="Content Placeholder 2">
            <a:extLst>
              <a:ext uri="{FF2B5EF4-FFF2-40B4-BE49-F238E27FC236}">
                <a16:creationId xmlns:a16="http://schemas.microsoft.com/office/drawing/2014/main" id="{9516CC39-23B2-463E-9E1D-1EAA48371A4F}"/>
              </a:ext>
            </a:extLst>
          </p:cNvPr>
          <p:cNvSpPr>
            <a:spLocks noGrp="1"/>
          </p:cNvSpPr>
          <p:nvPr>
            <p:ph idx="1"/>
          </p:nvPr>
        </p:nvSpPr>
        <p:spPr/>
        <p:txBody>
          <a:bodyPr/>
          <a:lstStyle/>
          <a:p>
            <a:r>
              <a:rPr lang="en-US" dirty="0"/>
              <a:t>Participants will use Poll Everywhere to enter their answers to “Why victimize a disabled person?” This question aims to put the participant in the shoes of the perpetrator.</a:t>
            </a:r>
          </a:p>
        </p:txBody>
      </p:sp>
    </p:spTree>
    <p:extLst>
      <p:ext uri="{BB962C8B-B14F-4D97-AF65-F5344CB8AC3E}">
        <p14:creationId xmlns:p14="http://schemas.microsoft.com/office/powerpoint/2010/main" val="1159254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AFBF1150-27FE-4064-890B-D9AC2384B9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8550"/>
          <a:stretch/>
        </p:blipFill>
        <p:spPr bwMode="auto">
          <a:xfrm>
            <a:off x="320040" y="188272"/>
            <a:ext cx="11548872" cy="4303462"/>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A27B6159-7734-4564-9E0F-C4BC43C36E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2DC6F7B-A5E7-424A-8525-B506C2D90F9E}"/>
              </a:ext>
            </a:extLst>
          </p:cNvPr>
          <p:cNvSpPr>
            <a:spLocks noGrp="1"/>
          </p:cNvSpPr>
          <p:nvPr>
            <p:ph type="title"/>
          </p:nvPr>
        </p:nvSpPr>
        <p:spPr>
          <a:xfrm>
            <a:off x="841248" y="5009083"/>
            <a:ext cx="2889504" cy="1345997"/>
          </a:xfrm>
        </p:spPr>
        <p:txBody>
          <a:bodyPr anchor="ctr">
            <a:normAutofit/>
          </a:bodyPr>
          <a:lstStyle/>
          <a:p>
            <a:r>
              <a:rPr lang="en-US" sz="2600" dirty="0">
                <a:solidFill>
                  <a:schemeClr val="bg1"/>
                </a:solidFill>
              </a:rPr>
              <a:t>In Their Own Words</a:t>
            </a:r>
          </a:p>
        </p:txBody>
      </p:sp>
      <p:cxnSp>
        <p:nvCxnSpPr>
          <p:cNvPr id="75" name="Straight Connector 74">
            <a:extLst>
              <a:ext uri="{FF2B5EF4-FFF2-40B4-BE49-F238E27FC236}">
                <a16:creationId xmlns:a16="http://schemas.microsoft.com/office/drawing/2014/main" id="{E2FFB46B-05BC-4950-B18A-9593FDAE6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0398F1A-5C08-4662-89D0-1A539964216D}"/>
              </a:ext>
            </a:extLst>
          </p:cNvPr>
          <p:cNvSpPr>
            <a:spLocks noGrp="1"/>
          </p:cNvSpPr>
          <p:nvPr>
            <p:ph idx="1"/>
          </p:nvPr>
        </p:nvSpPr>
        <p:spPr>
          <a:xfrm>
            <a:off x="4379976" y="4782312"/>
            <a:ext cx="7268681" cy="1755648"/>
          </a:xfrm>
        </p:spPr>
        <p:txBody>
          <a:bodyPr anchor="ctr">
            <a:normAutofit fontScale="92500" lnSpcReduction="20000"/>
          </a:bodyPr>
          <a:lstStyle/>
          <a:p>
            <a:pPr marL="0" indent="0">
              <a:buNone/>
            </a:pPr>
            <a:endParaRPr lang="en-US" sz="2000" dirty="0">
              <a:solidFill>
                <a:schemeClr val="bg1"/>
              </a:solidFill>
            </a:endParaRPr>
          </a:p>
          <a:p>
            <a:pPr marL="0" indent="0">
              <a:buNone/>
            </a:pPr>
            <a:r>
              <a:rPr lang="en-US" sz="2000" dirty="0">
                <a:solidFill>
                  <a:schemeClr val="bg1"/>
                </a:solidFill>
              </a:rPr>
              <a:t>“I don’t want to say easy target, but it is an easy target, because people try to work so hard to try to find friends and try to fit in our community.” </a:t>
            </a:r>
          </a:p>
          <a:p>
            <a:pPr marL="0" indent="0" algn="r">
              <a:buNone/>
            </a:pPr>
            <a:r>
              <a:rPr lang="en-US" sz="2000" i="1" dirty="0">
                <a:solidFill>
                  <a:schemeClr val="bg1"/>
                </a:solidFill>
              </a:rPr>
              <a:t>James </a:t>
            </a:r>
            <a:r>
              <a:rPr lang="en-US" sz="2000" i="1" dirty="0" err="1">
                <a:solidFill>
                  <a:schemeClr val="bg1"/>
                </a:solidFill>
              </a:rPr>
              <a:t>Meadours</a:t>
            </a:r>
            <a:r>
              <a:rPr lang="en-US" sz="2000" i="1" dirty="0">
                <a:solidFill>
                  <a:schemeClr val="bg1"/>
                </a:solidFill>
              </a:rPr>
              <a:t>, Survivor and Activist</a:t>
            </a:r>
          </a:p>
          <a:p>
            <a:pPr marL="0" indent="0" algn="r">
              <a:buNone/>
            </a:pPr>
            <a:r>
              <a:rPr lang="en-US" sz="1700" i="1" dirty="0">
                <a:solidFill>
                  <a:schemeClr val="bg1"/>
                </a:solidFill>
              </a:rPr>
              <a:t>Picture and quote from NPR exposé, “In Their Own Words: People With Intellectual Disabilities Talk About Rape</a:t>
            </a:r>
          </a:p>
          <a:p>
            <a:pPr marL="0" indent="0">
              <a:buNone/>
            </a:pPr>
            <a:endParaRPr lang="en-US" sz="1700" dirty="0">
              <a:solidFill>
                <a:schemeClr val="bg1"/>
              </a:solidFill>
            </a:endParaRPr>
          </a:p>
        </p:txBody>
      </p:sp>
    </p:spTree>
    <p:extLst>
      <p:ext uri="{BB962C8B-B14F-4D97-AF65-F5344CB8AC3E}">
        <p14:creationId xmlns:p14="http://schemas.microsoft.com/office/powerpoint/2010/main" val="3164563371"/>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30842BD-DDB2-449E-B278-9AC5ED053498}"/>
              </a:ext>
            </a:extLst>
          </p:cNvPr>
          <p:cNvSpPr>
            <a:spLocks noGrp="1"/>
          </p:cNvSpPr>
          <p:nvPr>
            <p:ph type="title"/>
          </p:nvPr>
        </p:nvSpPr>
        <p:spPr>
          <a:xfrm>
            <a:off x="3043403" y="2413472"/>
            <a:ext cx="6105194" cy="2031055"/>
          </a:xfrm>
        </p:spPr>
        <p:txBody>
          <a:bodyPr vert="horz" lIns="91440" tIns="45720" rIns="91440" bIns="45720" rtlCol="0" anchor="b">
            <a:normAutofit fontScale="90000"/>
          </a:bodyPr>
          <a:lstStyle/>
          <a:p>
            <a:pPr algn="ctr"/>
            <a:r>
              <a:rPr lang="en-US" sz="6000" dirty="0">
                <a:solidFill>
                  <a:srgbClr val="FFFFFF"/>
                </a:solidFill>
              </a:rPr>
              <a:t>WHAT ARE THE BARRIERS TO REPORTING?</a:t>
            </a:r>
            <a:endParaRPr lang="en-US" sz="6000" kern="1200" dirty="0">
              <a:solidFill>
                <a:srgbClr val="FFFFFF"/>
              </a:solidFill>
              <a:latin typeface="+mj-lt"/>
              <a:ea typeface="+mj-ea"/>
              <a:cs typeface="+mj-cs"/>
            </a:endParaRPr>
          </a:p>
        </p:txBody>
      </p:sp>
    </p:spTree>
    <p:extLst>
      <p:ext uri="{BB962C8B-B14F-4D97-AF65-F5344CB8AC3E}">
        <p14:creationId xmlns:p14="http://schemas.microsoft.com/office/powerpoint/2010/main" val="2807251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2AC76-88A2-4629-8B42-3EEE5AC99FCB}"/>
              </a:ext>
            </a:extLst>
          </p:cNvPr>
          <p:cNvSpPr>
            <a:spLocks noGrp="1"/>
          </p:cNvSpPr>
          <p:nvPr>
            <p:ph type="title"/>
          </p:nvPr>
        </p:nvSpPr>
        <p:spPr/>
        <p:txBody>
          <a:bodyPr/>
          <a:lstStyle/>
          <a:p>
            <a:r>
              <a:rPr lang="en-US" dirty="0"/>
              <a:t>POLLING</a:t>
            </a:r>
          </a:p>
        </p:txBody>
      </p:sp>
      <p:sp>
        <p:nvSpPr>
          <p:cNvPr id="3" name="Content Placeholder 2">
            <a:extLst>
              <a:ext uri="{FF2B5EF4-FFF2-40B4-BE49-F238E27FC236}">
                <a16:creationId xmlns:a16="http://schemas.microsoft.com/office/drawing/2014/main" id="{3E80C219-EA25-4E1F-A976-ACAC92F5BA6D}"/>
              </a:ext>
            </a:extLst>
          </p:cNvPr>
          <p:cNvSpPr>
            <a:spLocks noGrp="1"/>
          </p:cNvSpPr>
          <p:nvPr>
            <p:ph idx="1"/>
          </p:nvPr>
        </p:nvSpPr>
        <p:spPr/>
        <p:txBody>
          <a:bodyPr/>
          <a:lstStyle/>
          <a:p>
            <a:r>
              <a:rPr lang="en-US" dirty="0"/>
              <a:t>Participants will use Poll Everywhere to answer the question, “What are the barriers to reporting?” This question aims to place the participant in the shoes of the victim with the disability. </a:t>
            </a:r>
          </a:p>
          <a:p>
            <a:endParaRPr lang="en-US" dirty="0"/>
          </a:p>
        </p:txBody>
      </p:sp>
    </p:spTree>
    <p:extLst>
      <p:ext uri="{BB962C8B-B14F-4D97-AF65-F5344CB8AC3E}">
        <p14:creationId xmlns:p14="http://schemas.microsoft.com/office/powerpoint/2010/main" val="3163710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D3D41-C326-4ABC-9993-CD1A4677069E}"/>
              </a:ext>
            </a:extLst>
          </p:cNvPr>
          <p:cNvSpPr>
            <a:spLocks noGrp="1"/>
          </p:cNvSpPr>
          <p:nvPr>
            <p:ph type="title"/>
          </p:nvPr>
        </p:nvSpPr>
        <p:spPr>
          <a:xfrm>
            <a:off x="391378" y="320675"/>
            <a:ext cx="11407487" cy="1325563"/>
          </a:xfrm>
        </p:spPr>
        <p:txBody>
          <a:bodyPr>
            <a:normAutofit/>
          </a:bodyPr>
          <a:lstStyle/>
          <a:p>
            <a:r>
              <a:rPr lang="en-US" sz="5400">
                <a:solidFill>
                  <a:schemeClr val="accent5"/>
                </a:solidFill>
              </a:rPr>
              <a:t>BARRIERS TO REPORTING</a:t>
            </a:r>
          </a:p>
        </p:txBody>
      </p:sp>
      <p:graphicFrame>
        <p:nvGraphicFramePr>
          <p:cNvPr id="11" name="Content Placeholder 2">
            <a:extLst>
              <a:ext uri="{FF2B5EF4-FFF2-40B4-BE49-F238E27FC236}">
                <a16:creationId xmlns:a16="http://schemas.microsoft.com/office/drawing/2014/main" id="{CBA9528A-A184-4479-AF5C-0CE430F2700A}"/>
              </a:ext>
            </a:extLst>
          </p:cNvPr>
          <p:cNvGraphicFramePr>
            <a:graphicFrameLocks noGrp="1"/>
          </p:cNvGraphicFramePr>
          <p:nvPr>
            <p:ph idx="1"/>
            <p:extLst>
              <p:ext uri="{D42A27DB-BD31-4B8C-83A1-F6EECF244321}">
                <p14:modId xmlns:p14="http://schemas.microsoft.com/office/powerpoint/2010/main" val="1998485091"/>
              </p:ext>
            </p:extLst>
          </p:nvPr>
        </p:nvGraphicFramePr>
        <p:xfrm>
          <a:off x="391377" y="1253331"/>
          <a:ext cx="1140748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7ED954EF-045C-41A9-8490-5AFBBA0DE36D}"/>
              </a:ext>
            </a:extLst>
          </p:cNvPr>
          <p:cNvSpPr txBox="1"/>
          <p:nvPr/>
        </p:nvSpPr>
        <p:spPr>
          <a:xfrm flipH="1">
            <a:off x="2462137" y="5604669"/>
            <a:ext cx="7265965" cy="646331"/>
          </a:xfrm>
          <a:prstGeom prst="rect">
            <a:avLst/>
          </a:prstGeom>
          <a:noFill/>
        </p:spPr>
        <p:txBody>
          <a:bodyPr wrap="square" rtlCol="0">
            <a:spAutoFit/>
          </a:bodyPr>
          <a:lstStyle/>
          <a:p>
            <a:pPr algn="ctr"/>
            <a:r>
              <a:rPr lang="en-US" sz="3600" dirty="0"/>
              <a:t>BARRIERS COME FROM ABLEISM</a:t>
            </a:r>
          </a:p>
        </p:txBody>
      </p:sp>
    </p:spTree>
    <p:extLst>
      <p:ext uri="{BB962C8B-B14F-4D97-AF65-F5344CB8AC3E}">
        <p14:creationId xmlns:p14="http://schemas.microsoft.com/office/powerpoint/2010/main" val="1533802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F48A8C64-E5B2-4BEF-B037-C5B5FD8CC146}"/>
              </a:ext>
            </a:extLst>
          </p:cNvPr>
          <p:cNvSpPr>
            <a:spLocks noGrp="1"/>
          </p:cNvSpPr>
          <p:nvPr>
            <p:ph type="title"/>
          </p:nvPr>
        </p:nvSpPr>
        <p:spPr>
          <a:xfrm>
            <a:off x="3204642" y="2353641"/>
            <a:ext cx="5782716" cy="2150719"/>
          </a:xfrm>
          <a:noFill/>
        </p:spPr>
        <p:txBody>
          <a:bodyPr vert="horz" lIns="91440" tIns="45720" rIns="91440" bIns="45720" rtlCol="0" anchor="ctr">
            <a:normAutofit/>
          </a:bodyPr>
          <a:lstStyle/>
          <a:p>
            <a:pPr algn="ctr"/>
            <a:r>
              <a:rPr lang="en-US" sz="3600" kern="1200">
                <a:solidFill>
                  <a:srgbClr val="080808"/>
                </a:solidFill>
                <a:latin typeface="+mj-lt"/>
                <a:ea typeface="+mj-ea"/>
                <a:cs typeface="+mj-cs"/>
              </a:rPr>
              <a:t>PERCEIVED VULNERABILITIES</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018765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0CE0C25-270D-40FF-BFD6-016292606C8D}"/>
              </a:ext>
            </a:extLst>
          </p:cNvPr>
          <p:cNvSpPr>
            <a:spLocks noGrp="1"/>
          </p:cNvSpPr>
          <p:nvPr>
            <p:ph type="title"/>
          </p:nvPr>
        </p:nvSpPr>
        <p:spPr>
          <a:xfrm>
            <a:off x="640079" y="2053641"/>
            <a:ext cx="3669161" cy="2760098"/>
          </a:xfrm>
        </p:spPr>
        <p:txBody>
          <a:bodyPr>
            <a:normAutofit/>
          </a:bodyPr>
          <a:lstStyle/>
          <a:p>
            <a:r>
              <a:rPr lang="en-US" sz="3400">
                <a:solidFill>
                  <a:srgbClr val="FFFFFF"/>
                </a:solidFill>
              </a:rPr>
              <a:t>WHAT ARE “PERCEIVED VULNERABILITIES”?</a:t>
            </a:r>
          </a:p>
        </p:txBody>
      </p:sp>
      <p:sp>
        <p:nvSpPr>
          <p:cNvPr id="3" name="Content Placeholder 2">
            <a:extLst>
              <a:ext uri="{FF2B5EF4-FFF2-40B4-BE49-F238E27FC236}">
                <a16:creationId xmlns:a16="http://schemas.microsoft.com/office/drawing/2014/main" id="{21F2202B-114E-4774-96EE-08204D530CC3}"/>
              </a:ext>
            </a:extLst>
          </p:cNvPr>
          <p:cNvSpPr>
            <a:spLocks noGrp="1"/>
          </p:cNvSpPr>
          <p:nvPr>
            <p:ph idx="1"/>
          </p:nvPr>
        </p:nvSpPr>
        <p:spPr>
          <a:xfrm>
            <a:off x="6090574" y="801866"/>
            <a:ext cx="5306084" cy="5230634"/>
          </a:xfrm>
        </p:spPr>
        <p:txBody>
          <a:bodyPr anchor="ctr">
            <a:normAutofit/>
          </a:bodyPr>
          <a:lstStyle/>
          <a:p>
            <a:r>
              <a:rPr lang="en-US" sz="2200" dirty="0">
                <a:solidFill>
                  <a:srgbClr val="000000"/>
                </a:solidFill>
              </a:rPr>
              <a:t>Their disability</a:t>
            </a:r>
          </a:p>
          <a:p>
            <a:r>
              <a:rPr lang="en-US" sz="2200" dirty="0">
                <a:solidFill>
                  <a:srgbClr val="000000"/>
                </a:solidFill>
              </a:rPr>
              <a:t>Taught to obey</a:t>
            </a:r>
          </a:p>
          <a:p>
            <a:r>
              <a:rPr lang="en-US" sz="2200" dirty="0">
                <a:solidFill>
                  <a:srgbClr val="000000"/>
                </a:solidFill>
              </a:rPr>
              <a:t>Communication limitations</a:t>
            </a:r>
          </a:p>
          <a:p>
            <a:r>
              <a:rPr lang="en-US" sz="2200" dirty="0">
                <a:solidFill>
                  <a:srgbClr val="000000"/>
                </a:solidFill>
              </a:rPr>
              <a:t>Reliance on caregivers</a:t>
            </a:r>
          </a:p>
          <a:p>
            <a:r>
              <a:rPr lang="en-US" sz="2200" dirty="0">
                <a:solidFill>
                  <a:srgbClr val="000000"/>
                </a:solidFill>
              </a:rPr>
              <a:t>Isolation in homes and residential facilities</a:t>
            </a:r>
          </a:p>
          <a:p>
            <a:r>
              <a:rPr lang="en-US" sz="2200" dirty="0">
                <a:solidFill>
                  <a:srgbClr val="000000"/>
                </a:solidFill>
              </a:rPr>
              <a:t>Seen as not credible or reliable</a:t>
            </a:r>
          </a:p>
          <a:p>
            <a:r>
              <a:rPr lang="en-US" sz="2200" dirty="0">
                <a:solidFill>
                  <a:srgbClr val="000000"/>
                </a:solidFill>
              </a:rPr>
              <a:t>No sex education or healthy relationships</a:t>
            </a:r>
          </a:p>
          <a:p>
            <a:pPr marL="0" indent="0">
              <a:buNone/>
            </a:pPr>
            <a:endParaRPr lang="en-US" sz="2200" dirty="0">
              <a:solidFill>
                <a:srgbClr val="000000"/>
              </a:solidFill>
            </a:endParaRPr>
          </a:p>
          <a:p>
            <a:pPr marL="0" indent="0">
              <a:buNone/>
            </a:pPr>
            <a:r>
              <a:rPr lang="en-US" sz="2200" i="1" dirty="0">
                <a:solidFill>
                  <a:srgbClr val="000000"/>
                </a:solidFill>
              </a:rPr>
              <a:t>Perceived vulnerabilities are taught to the individual with the disability. They are vulnerabilities learned from a society that is inaccessible and unwilling to meet their needs. They are a form of ableism.</a:t>
            </a:r>
          </a:p>
        </p:txBody>
      </p:sp>
    </p:spTree>
    <p:extLst>
      <p:ext uri="{BB962C8B-B14F-4D97-AF65-F5344CB8AC3E}">
        <p14:creationId xmlns:p14="http://schemas.microsoft.com/office/powerpoint/2010/main" val="11884226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FF3ED-17A1-479E-AB5A-B4E25425F553}"/>
              </a:ext>
            </a:extLst>
          </p:cNvPr>
          <p:cNvSpPr>
            <a:spLocks noGrp="1"/>
          </p:cNvSpPr>
          <p:nvPr>
            <p:ph type="title"/>
          </p:nvPr>
        </p:nvSpPr>
        <p:spPr>
          <a:xfrm>
            <a:off x="481013" y="3752849"/>
            <a:ext cx="3290887" cy="2452687"/>
          </a:xfrm>
        </p:spPr>
        <p:txBody>
          <a:bodyPr anchor="ctr">
            <a:normAutofit/>
          </a:bodyPr>
          <a:lstStyle/>
          <a:p>
            <a:r>
              <a:rPr lang="en-US" sz="3600" dirty="0"/>
              <a:t>IN THEIR OWN WORDS</a:t>
            </a:r>
          </a:p>
        </p:txBody>
      </p:sp>
      <p:pic>
        <p:nvPicPr>
          <p:cNvPr id="4098" name="Picture 2">
            <a:extLst>
              <a:ext uri="{FF2B5EF4-FFF2-40B4-BE49-F238E27FC236}">
                <a16:creationId xmlns:a16="http://schemas.microsoft.com/office/drawing/2014/main" id="{4D0771FE-B988-42A8-A36E-F1757F02FF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918" b="17558"/>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8CCBA95-0CE1-4323-8D50-86FA76079DD4}"/>
              </a:ext>
            </a:extLst>
          </p:cNvPr>
          <p:cNvSpPr>
            <a:spLocks noGrp="1"/>
          </p:cNvSpPr>
          <p:nvPr>
            <p:ph idx="1"/>
          </p:nvPr>
        </p:nvSpPr>
        <p:spPr>
          <a:xfrm>
            <a:off x="4223982" y="3752850"/>
            <a:ext cx="7485413" cy="3105140"/>
          </a:xfrm>
        </p:spPr>
        <p:txBody>
          <a:bodyPr anchor="ctr">
            <a:normAutofit/>
          </a:bodyPr>
          <a:lstStyle/>
          <a:p>
            <a:pPr marL="0" indent="0">
              <a:buNone/>
            </a:pPr>
            <a:r>
              <a:rPr lang="en-US" sz="2000" dirty="0"/>
              <a:t>“We are taught to trust grown-ups more than anyone else would be. Because when you have a disability, people are always telling you, ‘Do as that person says’, ‘Do as this person says.’”</a:t>
            </a:r>
          </a:p>
          <a:p>
            <a:pPr marL="0" indent="0">
              <a:buNone/>
            </a:pPr>
            <a:r>
              <a:rPr lang="en-US" sz="2000" dirty="0"/>
              <a:t>Thomas Mangrum, Survivor</a:t>
            </a:r>
          </a:p>
          <a:p>
            <a:pPr marL="0" indent="0">
              <a:buNone/>
            </a:pPr>
            <a:endParaRPr lang="en-US" sz="2000" dirty="0"/>
          </a:p>
          <a:p>
            <a:pPr marL="0" indent="0">
              <a:buNone/>
            </a:pPr>
            <a:r>
              <a:rPr lang="en-US" sz="1600" i="1" dirty="0"/>
              <a:t>Picture and quote from NPR exposé, “In Their Own Words: People with Intellectual Disabilities Talk About Rape”</a:t>
            </a:r>
          </a:p>
        </p:txBody>
      </p:sp>
    </p:spTree>
    <p:extLst>
      <p:ext uri="{BB962C8B-B14F-4D97-AF65-F5344CB8AC3E}">
        <p14:creationId xmlns:p14="http://schemas.microsoft.com/office/powerpoint/2010/main" val="8286215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watch&#10;&#10;Description automatically generated">
            <a:extLst>
              <a:ext uri="{FF2B5EF4-FFF2-40B4-BE49-F238E27FC236}">
                <a16:creationId xmlns:a16="http://schemas.microsoft.com/office/drawing/2014/main" id="{9275E495-E4E4-4126-9DEE-005FC0658DEA}"/>
              </a:ext>
            </a:extLst>
          </p:cNvPr>
          <p:cNvPicPr>
            <a:picLocks noChangeAspect="1"/>
          </p:cNvPicPr>
          <p:nvPr/>
        </p:nvPicPr>
        <p:blipFill rotWithShape="1">
          <a:blip r:embed="rId2">
            <a:alphaModFix amt="50000"/>
          </a:blip>
          <a:srcRect t="15730"/>
          <a:stretch/>
        </p:blipFill>
        <p:spPr>
          <a:xfrm>
            <a:off x="20" y="1"/>
            <a:ext cx="12191980" cy="6857999"/>
          </a:xfrm>
          <a:prstGeom prst="rect">
            <a:avLst/>
          </a:prstGeom>
        </p:spPr>
      </p:pic>
      <p:sp>
        <p:nvSpPr>
          <p:cNvPr id="2" name="Title 1">
            <a:extLst>
              <a:ext uri="{FF2B5EF4-FFF2-40B4-BE49-F238E27FC236}">
                <a16:creationId xmlns:a16="http://schemas.microsoft.com/office/drawing/2014/main" id="{F5AA33A4-7134-4699-A633-ECBD7519CCF6}"/>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dirty="0">
                <a:solidFill>
                  <a:srgbClr val="FFFFFF"/>
                </a:solidFill>
              </a:rPr>
              <a:t>10 Minute Break</a:t>
            </a:r>
          </a:p>
        </p:txBody>
      </p:sp>
    </p:spTree>
    <p:extLst>
      <p:ext uri="{BB962C8B-B14F-4D97-AF65-F5344CB8AC3E}">
        <p14:creationId xmlns:p14="http://schemas.microsoft.com/office/powerpoint/2010/main" val="2911382939"/>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E371F889-17C6-43F6-8962-092951071A6C}"/>
              </a:ext>
            </a:extLst>
          </p:cNvPr>
          <p:cNvSpPr>
            <a:spLocks noGrp="1"/>
          </p:cNvSpPr>
          <p:nvPr>
            <p:ph type="title"/>
          </p:nvPr>
        </p:nvSpPr>
        <p:spPr>
          <a:xfrm>
            <a:off x="3204642" y="2353641"/>
            <a:ext cx="5782716" cy="2150719"/>
          </a:xfrm>
          <a:noFill/>
        </p:spPr>
        <p:txBody>
          <a:bodyPr vert="horz" lIns="91440" tIns="45720" rIns="91440" bIns="45720" rtlCol="0" anchor="ctr">
            <a:normAutofit/>
          </a:bodyPr>
          <a:lstStyle/>
          <a:p>
            <a:pPr algn="ctr"/>
            <a:r>
              <a:rPr lang="en-US" sz="3600" kern="1200">
                <a:solidFill>
                  <a:srgbClr val="080808"/>
                </a:solidFill>
                <a:latin typeface="+mj-lt"/>
                <a:ea typeface="+mj-ea"/>
                <a:cs typeface="+mj-cs"/>
              </a:rPr>
              <a:t>WHY IS THIS HAPPENING?</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2914784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DBF86-72E7-4FE4-86C7-18B8273A1D05}"/>
              </a:ext>
            </a:extLst>
          </p:cNvPr>
          <p:cNvSpPr>
            <a:spLocks noGrp="1"/>
          </p:cNvSpPr>
          <p:nvPr>
            <p:ph type="title"/>
          </p:nvPr>
        </p:nvSpPr>
        <p:spPr>
          <a:xfrm>
            <a:off x="1653363" y="337624"/>
            <a:ext cx="9367203" cy="1188720"/>
          </a:xfrm>
        </p:spPr>
        <p:txBody>
          <a:bodyPr>
            <a:normAutofit/>
          </a:bodyPr>
          <a:lstStyle/>
          <a:p>
            <a:r>
              <a:rPr lang="en-US" dirty="0"/>
              <a:t>HISTORICAL &amp; SOCIETAL OPPRESSION</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98803674-20C2-4729-B779-FB9862E73D7B}"/>
              </a:ext>
            </a:extLst>
          </p:cNvPr>
          <p:cNvSpPr>
            <a:spLocks noGrp="1"/>
          </p:cNvSpPr>
          <p:nvPr>
            <p:ph idx="1"/>
          </p:nvPr>
        </p:nvSpPr>
        <p:spPr>
          <a:xfrm>
            <a:off x="1193034" y="1824675"/>
            <a:ext cx="10698071" cy="4900290"/>
          </a:xfrm>
        </p:spPr>
        <p:txBody>
          <a:bodyPr anchor="t">
            <a:normAutofit fontScale="92500" lnSpcReduction="10000"/>
          </a:bodyPr>
          <a:lstStyle/>
          <a:p>
            <a:r>
              <a:rPr lang="en-US" sz="2400" dirty="0"/>
              <a:t>Greek and Roman empires – Obsessed with beauty. Believed beauty and intelligence were intertwined. Believed successful communication was the key to learning. No word existed for “disabled”. Having a disability meant god hated you. Disabled children were killed or left for dead.</a:t>
            </a:r>
          </a:p>
          <a:p>
            <a:r>
              <a:rPr lang="en-US" sz="2400" dirty="0"/>
              <a:t>Middle Ages – People with disabilities were outcasts, considered evil and cursed by God. Institutions were first developed and the conditions were less than humane.</a:t>
            </a:r>
          </a:p>
          <a:p>
            <a:r>
              <a:rPr lang="en-US" sz="2400" dirty="0"/>
              <a:t>Renaissance – Institutionalization continued. People with disabilities were used as court jesters and entertainment. The first psychiatric hospital was built.</a:t>
            </a:r>
          </a:p>
          <a:p>
            <a:r>
              <a:rPr lang="en-US" sz="2400" dirty="0"/>
              <a:t>1700s – Continued institutionalization, eugenics, test subjects, segregation, homicides, and sent to be with the circus.</a:t>
            </a:r>
          </a:p>
          <a:p>
            <a:r>
              <a:rPr lang="en-US" sz="2400" dirty="0"/>
              <a:t>1800s – Poorhouses built to remove persons with disabilities from the streets. Eugenics continued.</a:t>
            </a:r>
          </a:p>
          <a:p>
            <a:r>
              <a:rPr lang="en-US" sz="2400" dirty="0"/>
              <a:t>1900s – Continued to be test subjects, institutionalized and segregated. Persons with disabilities were not allowed to enter the United States. Sent to be with the circus. Continued eugenics. </a:t>
            </a:r>
          </a:p>
          <a:p>
            <a:endParaRPr lang="en-US" sz="2400" dirty="0"/>
          </a:p>
          <a:p>
            <a:endParaRPr lang="en-US" sz="2400" dirty="0"/>
          </a:p>
          <a:p>
            <a:endParaRPr lang="en-US" sz="2400" dirty="0"/>
          </a:p>
        </p:txBody>
      </p:sp>
    </p:spTree>
    <p:extLst>
      <p:ext uri="{BB962C8B-B14F-4D97-AF65-F5344CB8AC3E}">
        <p14:creationId xmlns:p14="http://schemas.microsoft.com/office/powerpoint/2010/main" val="12527849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1CCC17A-D2D3-4D51-9B29-8A4C16B8C58C}"/>
              </a:ext>
            </a:extLst>
          </p:cNvPr>
          <p:cNvSpPr>
            <a:spLocks noGrp="1"/>
          </p:cNvSpPr>
          <p:nvPr>
            <p:ph type="title"/>
          </p:nvPr>
        </p:nvSpPr>
        <p:spPr>
          <a:xfrm>
            <a:off x="640079" y="2053641"/>
            <a:ext cx="3669161" cy="2760098"/>
          </a:xfrm>
        </p:spPr>
        <p:txBody>
          <a:bodyPr>
            <a:normAutofit/>
          </a:bodyPr>
          <a:lstStyle/>
          <a:p>
            <a:r>
              <a:rPr lang="en-US">
                <a:solidFill>
                  <a:srgbClr val="FFFFFF"/>
                </a:solidFill>
              </a:rPr>
              <a:t>ABLEISM – WHAT IS IT?</a:t>
            </a:r>
          </a:p>
        </p:txBody>
      </p:sp>
      <p:sp>
        <p:nvSpPr>
          <p:cNvPr id="3" name="Content Placeholder 2">
            <a:extLst>
              <a:ext uri="{FF2B5EF4-FFF2-40B4-BE49-F238E27FC236}">
                <a16:creationId xmlns:a16="http://schemas.microsoft.com/office/drawing/2014/main" id="{CC4418BA-B659-40C0-B7D8-0E470D64E501}"/>
              </a:ext>
            </a:extLst>
          </p:cNvPr>
          <p:cNvSpPr>
            <a:spLocks noGrp="1"/>
          </p:cNvSpPr>
          <p:nvPr>
            <p:ph idx="1"/>
          </p:nvPr>
        </p:nvSpPr>
        <p:spPr>
          <a:xfrm>
            <a:off x="6090574" y="801866"/>
            <a:ext cx="5306084" cy="5230634"/>
          </a:xfrm>
        </p:spPr>
        <p:txBody>
          <a:bodyPr anchor="ctr">
            <a:normAutofit/>
          </a:bodyPr>
          <a:lstStyle/>
          <a:p>
            <a:r>
              <a:rPr lang="en-US" sz="2000">
                <a:solidFill>
                  <a:srgbClr val="000000"/>
                </a:solidFill>
              </a:rPr>
              <a:t>Ableism is the discrimination of and social prejudice against people with disabilities based on the belief that neurotypical abilities are superior.</a:t>
            </a:r>
          </a:p>
          <a:p>
            <a:r>
              <a:rPr lang="en-US" sz="2000">
                <a:solidFill>
                  <a:srgbClr val="000000"/>
                </a:solidFill>
              </a:rPr>
              <a:t>Ableism classifies an entire group of people as “less than”</a:t>
            </a:r>
          </a:p>
          <a:p>
            <a:r>
              <a:rPr lang="en-US" sz="2000">
                <a:solidFill>
                  <a:srgbClr val="000000"/>
                </a:solidFill>
              </a:rPr>
              <a:t>Ableist views and beliefs are at the core of why persons with disabilities continue to be sexually assaulted.</a:t>
            </a:r>
          </a:p>
          <a:p>
            <a:r>
              <a:rPr lang="en-US" sz="2000" u="sng">
                <a:solidFill>
                  <a:srgbClr val="000000"/>
                </a:solidFill>
              </a:rPr>
              <a:t>Internalized Ableism </a:t>
            </a:r>
            <a:r>
              <a:rPr lang="en-US" sz="2000">
                <a:solidFill>
                  <a:srgbClr val="000000"/>
                </a:solidFill>
              </a:rPr>
              <a:t>– Beliefs that being able-bodied or able-minded is preferable. It can be weaponized toward yourself or toward other disabled people through modifying, shaming, or policing your own behaviors and actions to appear more “abled”.</a:t>
            </a:r>
          </a:p>
          <a:p>
            <a:endParaRPr lang="en-US" sz="2000">
              <a:solidFill>
                <a:srgbClr val="000000"/>
              </a:solidFill>
            </a:endParaRPr>
          </a:p>
        </p:txBody>
      </p:sp>
    </p:spTree>
    <p:extLst>
      <p:ext uri="{BB962C8B-B14F-4D97-AF65-F5344CB8AC3E}">
        <p14:creationId xmlns:p14="http://schemas.microsoft.com/office/powerpoint/2010/main" val="1218434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D453912-792C-4671-8206-6EB4AA6E2081}"/>
              </a:ext>
            </a:extLst>
          </p:cNvPr>
          <p:cNvSpPr>
            <a:spLocks noGrp="1"/>
          </p:cNvSpPr>
          <p:nvPr>
            <p:ph idx="1"/>
          </p:nvPr>
        </p:nvSpPr>
        <p:spPr>
          <a:xfrm>
            <a:off x="2165569" y="1956816"/>
            <a:ext cx="7860863" cy="4024884"/>
          </a:xfrm>
        </p:spPr>
        <p:txBody>
          <a:bodyPr anchor="t">
            <a:normAutofit/>
          </a:bodyPr>
          <a:lstStyle/>
          <a:p>
            <a:pPr marL="0" indent="0">
              <a:buNone/>
            </a:pPr>
            <a:r>
              <a:rPr lang="en-US" sz="2400" dirty="0"/>
              <a:t>“A system that places value on people’s bodies and minds based on socially constructed ideas of normalcy, intelligence, and excellence. These constructed ideas are rooted in anti-Blackness, eugenics and capitalism. This form of systemic oppression leads to people and society determining who is valuable or worthy based on people’s appearance and/or their ability to satisfactorily produce, excel, and behave.” </a:t>
            </a:r>
          </a:p>
          <a:p>
            <a:pPr marL="0" indent="0" algn="r">
              <a:buNone/>
            </a:pPr>
            <a:r>
              <a:rPr lang="en-US" sz="2400" dirty="0"/>
              <a:t>– A working definition by </a:t>
            </a:r>
            <a:r>
              <a:rPr lang="en-US" sz="2400" dirty="0" err="1"/>
              <a:t>Talila</a:t>
            </a:r>
            <a:r>
              <a:rPr lang="en-US" sz="2400" dirty="0"/>
              <a:t> “TL” Lewis</a:t>
            </a:r>
          </a:p>
          <a:p>
            <a:endParaRPr lang="en-US" sz="2400" dirty="0"/>
          </a:p>
        </p:txBody>
      </p:sp>
    </p:spTree>
    <p:extLst>
      <p:ext uri="{BB962C8B-B14F-4D97-AF65-F5344CB8AC3E}">
        <p14:creationId xmlns:p14="http://schemas.microsoft.com/office/powerpoint/2010/main" val="3304690088"/>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ECFEE9-579E-4BFB-9240-3553606ECEB1}"/>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ABLEIST LANGUAGE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7510B52-A9B6-45D9-A83A-C2AD140A2072}"/>
              </a:ext>
            </a:extLst>
          </p:cNvPr>
          <p:cNvSpPr>
            <a:spLocks noGrp="1"/>
          </p:cNvSpPr>
          <p:nvPr>
            <p:ph idx="1"/>
          </p:nvPr>
        </p:nvSpPr>
        <p:spPr>
          <a:xfrm>
            <a:off x="4447308" y="591344"/>
            <a:ext cx="6906491" cy="5585619"/>
          </a:xfrm>
        </p:spPr>
        <p:txBody>
          <a:bodyPr anchor="ctr">
            <a:normAutofit/>
          </a:bodyPr>
          <a:lstStyle/>
          <a:p>
            <a:r>
              <a:rPr lang="en-US" sz="2400" dirty="0"/>
              <a:t>“That’s so lame.”</a:t>
            </a:r>
          </a:p>
          <a:p>
            <a:r>
              <a:rPr lang="en-US" sz="2400" dirty="0"/>
              <a:t>“You’re retarded.”</a:t>
            </a:r>
          </a:p>
          <a:p>
            <a:r>
              <a:rPr lang="en-US" sz="2400" dirty="0"/>
              <a:t>“That guy is crazy.”</a:t>
            </a:r>
          </a:p>
          <a:p>
            <a:r>
              <a:rPr lang="en-US" sz="2400" dirty="0"/>
              <a:t>“You’re so bipolar today.”</a:t>
            </a:r>
          </a:p>
          <a:p>
            <a:r>
              <a:rPr lang="en-US" sz="2400" dirty="0"/>
              <a:t>“Are you off your meds?”</a:t>
            </a:r>
          </a:p>
          <a:p>
            <a:r>
              <a:rPr lang="en-US" sz="2400" dirty="0"/>
              <a:t>“It’s like the blind leading the blind.”</a:t>
            </a:r>
          </a:p>
          <a:p>
            <a:r>
              <a:rPr lang="en-US" sz="2400" dirty="0"/>
              <a:t>“My ideas fell on deaf ears.”</a:t>
            </a:r>
          </a:p>
          <a:p>
            <a:r>
              <a:rPr lang="en-US" sz="2400" dirty="0"/>
              <a:t>“She’s a psycho!”</a:t>
            </a:r>
          </a:p>
          <a:p>
            <a:r>
              <a:rPr lang="en-US" sz="2400" dirty="0"/>
              <a:t>“I’m super OCD about how I clean.”</a:t>
            </a:r>
          </a:p>
          <a:p>
            <a:r>
              <a:rPr lang="en-US" sz="2400" dirty="0"/>
              <a:t>“Oh my God that totally gave me a panic attack!”</a:t>
            </a:r>
          </a:p>
          <a:p>
            <a:r>
              <a:rPr lang="en-US" sz="2400" dirty="0"/>
              <a:t>“Can I pray for you?”</a:t>
            </a:r>
          </a:p>
          <a:p>
            <a:r>
              <a:rPr lang="en-US" sz="2400" dirty="0"/>
              <a:t>“I don’t even think of you as disabled.”</a:t>
            </a:r>
          </a:p>
        </p:txBody>
      </p:sp>
    </p:spTree>
    <p:extLst>
      <p:ext uri="{BB962C8B-B14F-4D97-AF65-F5344CB8AC3E}">
        <p14:creationId xmlns:p14="http://schemas.microsoft.com/office/powerpoint/2010/main" val="138408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44D65982-4F00-4330-8DAA-DE6A9E4D6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lor Cover">
            <a:extLst>
              <a:ext uri="{FF2B5EF4-FFF2-40B4-BE49-F238E27FC236}">
                <a16:creationId xmlns:a16="http://schemas.microsoft.com/office/drawing/2014/main" id="{009115B9-5BFD-478D-9C87-29ADB3AF17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8D57F946-2E03-4DE1-91F8-25BEDC6635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2"/>
            <a:ext cx="3468234" cy="6858000"/>
            <a:chOff x="651279" y="598259"/>
            <a:chExt cx="10889442" cy="5680742"/>
          </a:xfrm>
        </p:grpSpPr>
        <p:sp>
          <p:nvSpPr>
            <p:cNvPr id="13" name="Color">
              <a:extLst>
                <a:ext uri="{FF2B5EF4-FFF2-40B4-BE49-F238E27FC236}">
                  <a16:creationId xmlns:a16="http://schemas.microsoft.com/office/drawing/2014/main" id="{1598881B-E007-4AAF-BA50-0AD6182192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87A6DD9E-16A5-46AE-A522-D46D6BEDF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630C3C1B-9772-48FF-973C-0F54444AF59A}"/>
              </a:ext>
            </a:extLst>
          </p:cNvPr>
          <p:cNvSpPr>
            <a:spLocks noGrp="1"/>
          </p:cNvSpPr>
          <p:nvPr>
            <p:ph type="title"/>
          </p:nvPr>
        </p:nvSpPr>
        <p:spPr>
          <a:xfrm rot="16200000">
            <a:off x="-1396218" y="2102416"/>
            <a:ext cx="5961888" cy="2788920"/>
          </a:xfrm>
        </p:spPr>
        <p:txBody>
          <a:bodyPr anchor="ctr">
            <a:normAutofit/>
          </a:bodyPr>
          <a:lstStyle/>
          <a:p>
            <a:r>
              <a:rPr lang="en-US" sz="4800">
                <a:solidFill>
                  <a:schemeClr val="bg1"/>
                </a:solidFill>
              </a:rPr>
              <a:t>ABLEISM IN DAILY LIFE (to name a few)</a:t>
            </a:r>
          </a:p>
        </p:txBody>
      </p:sp>
      <p:sp>
        <p:nvSpPr>
          <p:cNvPr id="3" name="Content Placeholder 2">
            <a:extLst>
              <a:ext uri="{FF2B5EF4-FFF2-40B4-BE49-F238E27FC236}">
                <a16:creationId xmlns:a16="http://schemas.microsoft.com/office/drawing/2014/main" id="{B73D1B5D-E094-4FC5-9916-D51833591903}"/>
              </a:ext>
            </a:extLst>
          </p:cNvPr>
          <p:cNvSpPr>
            <a:spLocks noGrp="1"/>
          </p:cNvSpPr>
          <p:nvPr>
            <p:ph idx="1"/>
          </p:nvPr>
        </p:nvSpPr>
        <p:spPr>
          <a:xfrm>
            <a:off x="3678587" y="361188"/>
            <a:ext cx="8252810" cy="6349101"/>
          </a:xfrm>
        </p:spPr>
        <p:txBody>
          <a:bodyPr anchor="ctr">
            <a:normAutofit/>
          </a:bodyPr>
          <a:lstStyle/>
          <a:p>
            <a:r>
              <a:rPr lang="en-US" sz="2000" dirty="0">
                <a:solidFill>
                  <a:schemeClr val="tx2"/>
                </a:solidFill>
              </a:rPr>
              <a:t>Physical barriers such as lack of ramps, elevators, no sidewalks, no push-buttons for doors, lack of accessible transit</a:t>
            </a:r>
          </a:p>
          <a:p>
            <a:r>
              <a:rPr lang="en-US" sz="2000" dirty="0">
                <a:solidFill>
                  <a:schemeClr val="tx2"/>
                </a:solidFill>
              </a:rPr>
              <a:t>Poorly designed rooms, narrow doorways, door knobs that are hard to open</a:t>
            </a:r>
          </a:p>
          <a:p>
            <a:r>
              <a:rPr lang="en-US" sz="2000" dirty="0">
                <a:solidFill>
                  <a:schemeClr val="tx2"/>
                </a:solidFill>
              </a:rPr>
              <a:t>Story lines that include disabled characters written to be angry, difficult, or used for “inspiration porn”</a:t>
            </a:r>
          </a:p>
          <a:p>
            <a:r>
              <a:rPr lang="en-US" sz="2000" dirty="0">
                <a:solidFill>
                  <a:schemeClr val="tx2"/>
                </a:solidFill>
              </a:rPr>
              <a:t>Not disclosing a disability for fear of not being hired</a:t>
            </a:r>
          </a:p>
          <a:p>
            <a:r>
              <a:rPr lang="en-US" sz="2000" dirty="0">
                <a:solidFill>
                  <a:schemeClr val="tx2"/>
                </a:solidFill>
              </a:rPr>
              <a:t>Talking to a person with a disability like a child</a:t>
            </a:r>
          </a:p>
          <a:p>
            <a:r>
              <a:rPr lang="en-US" sz="2000" dirty="0">
                <a:solidFill>
                  <a:schemeClr val="tx2"/>
                </a:solidFill>
              </a:rPr>
              <a:t>Erasure of disability rights history or disability pride movements</a:t>
            </a:r>
          </a:p>
          <a:p>
            <a:r>
              <a:rPr lang="en-US" sz="2000" dirty="0">
                <a:solidFill>
                  <a:schemeClr val="tx2"/>
                </a:solidFill>
              </a:rPr>
              <a:t>Assuming people have to have a visible disability to be disabled</a:t>
            </a:r>
          </a:p>
          <a:p>
            <a:r>
              <a:rPr lang="en-US" sz="2000" dirty="0">
                <a:solidFill>
                  <a:schemeClr val="tx2"/>
                </a:solidFill>
              </a:rPr>
              <a:t>Restraint and seclusion against people with disabilities</a:t>
            </a:r>
          </a:p>
          <a:p>
            <a:r>
              <a:rPr lang="en-US" sz="2000" dirty="0">
                <a:solidFill>
                  <a:schemeClr val="tx2"/>
                </a:solidFill>
              </a:rPr>
              <a:t>Questioning if someone is ‘actually’ disabled or ‘how much’ are they disabled</a:t>
            </a:r>
          </a:p>
          <a:p>
            <a:r>
              <a:rPr lang="en-US" sz="2000" dirty="0">
                <a:solidFill>
                  <a:schemeClr val="tx2"/>
                </a:solidFill>
              </a:rPr>
              <a:t>Lack of accessible housing</a:t>
            </a:r>
          </a:p>
          <a:p>
            <a:r>
              <a:rPr lang="en-US" sz="2000" dirty="0">
                <a:solidFill>
                  <a:schemeClr val="tx2"/>
                </a:solidFill>
              </a:rPr>
              <a:t>Marriage inequality (loss of benefits if they marry)</a:t>
            </a:r>
          </a:p>
          <a:p>
            <a:r>
              <a:rPr lang="en-US" sz="2000" dirty="0">
                <a:solidFill>
                  <a:schemeClr val="tx2"/>
                </a:solidFill>
              </a:rPr>
              <a:t>Financial constraints (will lose their much needed benefits if they work)</a:t>
            </a:r>
          </a:p>
          <a:p>
            <a:r>
              <a:rPr lang="en-US" sz="2000" dirty="0">
                <a:solidFill>
                  <a:schemeClr val="tx2"/>
                </a:solidFill>
              </a:rPr>
              <a:t>Unequal pay</a:t>
            </a:r>
          </a:p>
          <a:p>
            <a:endParaRPr lang="en-US" sz="1500" dirty="0">
              <a:solidFill>
                <a:schemeClr val="tx2"/>
              </a:solidFill>
            </a:endParaRPr>
          </a:p>
        </p:txBody>
      </p:sp>
    </p:spTree>
    <p:extLst>
      <p:ext uri="{BB962C8B-B14F-4D97-AF65-F5344CB8AC3E}">
        <p14:creationId xmlns:p14="http://schemas.microsoft.com/office/powerpoint/2010/main" val="713394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44D65982-4F00-4330-8DAA-DE6A9E4D6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lor Cover">
            <a:extLst>
              <a:ext uri="{FF2B5EF4-FFF2-40B4-BE49-F238E27FC236}">
                <a16:creationId xmlns:a16="http://schemas.microsoft.com/office/drawing/2014/main" id="{009115B9-5BFD-478D-9C87-29ADB3AF17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8D57F946-2E03-4DE1-91F8-25BEDC6635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2"/>
            <a:ext cx="3468234" cy="6858000"/>
            <a:chOff x="651279" y="598259"/>
            <a:chExt cx="10889442" cy="5680742"/>
          </a:xfrm>
        </p:grpSpPr>
        <p:sp>
          <p:nvSpPr>
            <p:cNvPr id="13" name="Color">
              <a:extLst>
                <a:ext uri="{FF2B5EF4-FFF2-40B4-BE49-F238E27FC236}">
                  <a16:creationId xmlns:a16="http://schemas.microsoft.com/office/drawing/2014/main" id="{1598881B-E007-4AAF-BA50-0AD6182192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87A6DD9E-16A5-46AE-A522-D46D6BEDF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D932AFD2-83EE-453D-966C-FC09EE22D8BD}"/>
              </a:ext>
            </a:extLst>
          </p:cNvPr>
          <p:cNvSpPr>
            <a:spLocks noGrp="1"/>
          </p:cNvSpPr>
          <p:nvPr>
            <p:ph type="title"/>
          </p:nvPr>
        </p:nvSpPr>
        <p:spPr>
          <a:xfrm rot="16200000">
            <a:off x="-1325880" y="1947672"/>
            <a:ext cx="5961888" cy="2788920"/>
          </a:xfrm>
        </p:spPr>
        <p:txBody>
          <a:bodyPr anchor="ctr">
            <a:normAutofit/>
          </a:bodyPr>
          <a:lstStyle/>
          <a:p>
            <a:r>
              <a:rPr lang="en-US" sz="4800" dirty="0">
                <a:solidFill>
                  <a:schemeClr val="bg1"/>
                </a:solidFill>
              </a:rPr>
              <a:t>ABLEISM IN THE ANTI-SEXUAL VIOLENCE MOVEMENT</a:t>
            </a:r>
          </a:p>
        </p:txBody>
      </p:sp>
      <p:sp>
        <p:nvSpPr>
          <p:cNvPr id="3" name="Content Placeholder 2">
            <a:extLst>
              <a:ext uri="{FF2B5EF4-FFF2-40B4-BE49-F238E27FC236}">
                <a16:creationId xmlns:a16="http://schemas.microsoft.com/office/drawing/2014/main" id="{E6C10473-212F-4DA7-BE11-9EC7FA6AA44B}"/>
              </a:ext>
            </a:extLst>
          </p:cNvPr>
          <p:cNvSpPr>
            <a:spLocks noGrp="1"/>
          </p:cNvSpPr>
          <p:nvPr>
            <p:ph idx="1"/>
          </p:nvPr>
        </p:nvSpPr>
        <p:spPr>
          <a:xfrm>
            <a:off x="3727310" y="671883"/>
            <a:ext cx="8204087" cy="6496810"/>
          </a:xfrm>
        </p:spPr>
        <p:txBody>
          <a:bodyPr anchor="ctr">
            <a:normAutofit/>
          </a:bodyPr>
          <a:lstStyle/>
          <a:p>
            <a:r>
              <a:rPr lang="en-US" sz="1800" dirty="0">
                <a:solidFill>
                  <a:schemeClr val="tx2"/>
                </a:solidFill>
              </a:rPr>
              <a:t>Inaccessible advocacy organizations (physical, attitudinal, and programmatic)</a:t>
            </a:r>
          </a:p>
          <a:p>
            <a:r>
              <a:rPr lang="en-US" sz="1800" dirty="0">
                <a:solidFill>
                  <a:schemeClr val="tx2"/>
                </a:solidFill>
              </a:rPr>
              <a:t>Inaccessible hospital examinations and advocacy services</a:t>
            </a:r>
          </a:p>
          <a:p>
            <a:r>
              <a:rPr lang="en-US" sz="1800" dirty="0">
                <a:solidFill>
                  <a:schemeClr val="tx2"/>
                </a:solidFill>
              </a:rPr>
              <a:t>Service providers don’t understand the Americans with Disabilities Act</a:t>
            </a:r>
          </a:p>
          <a:p>
            <a:r>
              <a:rPr lang="en-US" sz="1800" dirty="0">
                <a:solidFill>
                  <a:schemeClr val="tx2"/>
                </a:solidFill>
              </a:rPr>
              <a:t>Persons with disabilities aren’t being taught about sexual health and healthy relationships</a:t>
            </a:r>
          </a:p>
          <a:p>
            <a:r>
              <a:rPr lang="en-US" sz="1800" dirty="0">
                <a:solidFill>
                  <a:schemeClr val="tx2"/>
                </a:solidFill>
              </a:rPr>
              <a:t>Minimizing and ignoring the impairment and how traumas affect disabilities</a:t>
            </a:r>
          </a:p>
          <a:p>
            <a:r>
              <a:rPr lang="en-US" sz="1800" dirty="0">
                <a:solidFill>
                  <a:schemeClr val="tx2"/>
                </a:solidFill>
              </a:rPr>
              <a:t>The medical model is used the most in addressing sexual violence against persons with disabilities</a:t>
            </a:r>
          </a:p>
          <a:p>
            <a:r>
              <a:rPr lang="en-US" sz="1800" dirty="0">
                <a:solidFill>
                  <a:schemeClr val="tx2"/>
                </a:solidFill>
              </a:rPr>
              <a:t>Harmful biases and beliefs from service providers and allied professionals</a:t>
            </a:r>
          </a:p>
          <a:p>
            <a:r>
              <a:rPr lang="en-US" sz="1800" dirty="0">
                <a:solidFill>
                  <a:schemeClr val="tx2"/>
                </a:solidFill>
              </a:rPr>
              <a:t>Ableism dictates what kinds of services survivors with disabilities can receive</a:t>
            </a:r>
          </a:p>
          <a:p>
            <a:r>
              <a:rPr lang="en-US" sz="1800" dirty="0">
                <a:solidFill>
                  <a:schemeClr val="tx2"/>
                </a:solidFill>
              </a:rPr>
              <a:t>Harmful and destructive language</a:t>
            </a:r>
          </a:p>
          <a:p>
            <a:r>
              <a:rPr lang="en-US" sz="1800" dirty="0">
                <a:solidFill>
                  <a:schemeClr val="tx2"/>
                </a:solidFill>
              </a:rPr>
              <a:t>Not acknowledging the survivor’s cultural differences as a disabled person</a:t>
            </a:r>
          </a:p>
          <a:p>
            <a:r>
              <a:rPr lang="en-US" sz="1800" dirty="0">
                <a:solidFill>
                  <a:schemeClr val="tx2"/>
                </a:solidFill>
              </a:rPr>
              <a:t>Survivor rights not being upheld or exercised because of ableism</a:t>
            </a:r>
          </a:p>
          <a:p>
            <a:r>
              <a:rPr lang="en-US" sz="1800" dirty="0">
                <a:solidFill>
                  <a:schemeClr val="tx2"/>
                </a:solidFill>
              </a:rPr>
              <a:t>Lack of training and education around safety planning</a:t>
            </a:r>
          </a:p>
          <a:p>
            <a:r>
              <a:rPr lang="en-US" sz="1800" dirty="0">
                <a:solidFill>
                  <a:schemeClr val="tx2"/>
                </a:solidFill>
              </a:rPr>
              <a:t>Trusting service providers and caregivers too much</a:t>
            </a:r>
          </a:p>
          <a:p>
            <a:r>
              <a:rPr lang="en-US" sz="1800" dirty="0">
                <a:solidFill>
                  <a:schemeClr val="tx2"/>
                </a:solidFill>
              </a:rPr>
              <a:t>Not listening to the person living with the disability and instead believing the neurotypical appearing person</a:t>
            </a:r>
          </a:p>
          <a:p>
            <a:endParaRPr lang="en-US" sz="1700" dirty="0">
              <a:solidFill>
                <a:schemeClr val="tx2"/>
              </a:solidFill>
            </a:endParaRPr>
          </a:p>
          <a:p>
            <a:pPr marL="0" indent="0">
              <a:buNone/>
            </a:pPr>
            <a:endParaRPr lang="en-US" sz="1700" dirty="0">
              <a:solidFill>
                <a:schemeClr val="tx2"/>
              </a:solidFill>
            </a:endParaRPr>
          </a:p>
          <a:p>
            <a:endParaRPr lang="en-US" sz="1700" dirty="0">
              <a:solidFill>
                <a:schemeClr val="tx2"/>
              </a:solidFill>
            </a:endParaRPr>
          </a:p>
        </p:txBody>
      </p:sp>
    </p:spTree>
    <p:extLst>
      <p:ext uri="{BB962C8B-B14F-4D97-AF65-F5344CB8AC3E}">
        <p14:creationId xmlns:p14="http://schemas.microsoft.com/office/powerpoint/2010/main" val="2911822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C1AA78-2864-444F-BB35-2910F5EAB53D}"/>
              </a:ext>
            </a:extLst>
          </p:cNvPr>
          <p:cNvSpPr>
            <a:spLocks noGrp="1"/>
          </p:cNvSpPr>
          <p:nvPr>
            <p:ph type="title"/>
          </p:nvPr>
        </p:nvSpPr>
        <p:spPr>
          <a:xfrm>
            <a:off x="640079" y="2053641"/>
            <a:ext cx="3669161" cy="2760098"/>
          </a:xfrm>
        </p:spPr>
        <p:txBody>
          <a:bodyPr>
            <a:normAutofit/>
          </a:bodyPr>
          <a:lstStyle/>
          <a:p>
            <a:r>
              <a:rPr lang="en-US">
                <a:solidFill>
                  <a:srgbClr val="FFFFFF"/>
                </a:solidFill>
              </a:rPr>
              <a:t>SEXUAL ABLEISM</a:t>
            </a:r>
          </a:p>
        </p:txBody>
      </p:sp>
      <p:sp>
        <p:nvSpPr>
          <p:cNvPr id="3" name="Content Placeholder 2">
            <a:extLst>
              <a:ext uri="{FF2B5EF4-FFF2-40B4-BE49-F238E27FC236}">
                <a16:creationId xmlns:a16="http://schemas.microsoft.com/office/drawing/2014/main" id="{C37E53DE-2F74-415C-AB4D-3E5BCB8442D5}"/>
              </a:ext>
            </a:extLst>
          </p:cNvPr>
          <p:cNvSpPr>
            <a:spLocks noGrp="1"/>
          </p:cNvSpPr>
          <p:nvPr>
            <p:ph idx="1"/>
          </p:nvPr>
        </p:nvSpPr>
        <p:spPr>
          <a:xfrm>
            <a:off x="6090574" y="801866"/>
            <a:ext cx="5306084" cy="5230634"/>
          </a:xfrm>
        </p:spPr>
        <p:txBody>
          <a:bodyPr anchor="ctr">
            <a:normAutofit/>
          </a:bodyPr>
          <a:lstStyle/>
          <a:p>
            <a:r>
              <a:rPr lang="en-US" sz="2200">
                <a:solidFill>
                  <a:srgbClr val="000000"/>
                </a:solidFill>
              </a:rPr>
              <a:t>A denial of the ability to be sexual.</a:t>
            </a:r>
          </a:p>
          <a:p>
            <a:r>
              <a:rPr lang="en-US" sz="2200">
                <a:solidFill>
                  <a:srgbClr val="000000"/>
                </a:solidFill>
              </a:rPr>
              <a:t>Sexual ableism defines how bodies experience oversight and regulation of sexual and reproductive behaviors.</a:t>
            </a:r>
          </a:p>
          <a:p>
            <a:r>
              <a:rPr lang="en-US" sz="2200">
                <a:solidFill>
                  <a:srgbClr val="000000"/>
                </a:solidFill>
              </a:rPr>
              <a:t>Supports the notion that persons with disabilities are not fit to marry, have children, or enjoy sex therefore they are not educated on how to have safe consensual sex and healthy relationships</a:t>
            </a:r>
          </a:p>
          <a:p>
            <a:r>
              <a:rPr lang="en-US" sz="2200">
                <a:solidFill>
                  <a:srgbClr val="000000"/>
                </a:solidFill>
              </a:rPr>
              <a:t>Support the idea that persons with disabilities, specifically intellectual disabilities, are not sexual beings</a:t>
            </a:r>
          </a:p>
          <a:p>
            <a:r>
              <a:rPr lang="en-US" sz="2200">
                <a:solidFill>
                  <a:srgbClr val="000000"/>
                </a:solidFill>
              </a:rPr>
              <a:t>Prevention specialists need to be concerned about sexual ableism</a:t>
            </a:r>
          </a:p>
        </p:txBody>
      </p:sp>
    </p:spTree>
    <p:extLst>
      <p:ext uri="{BB962C8B-B14F-4D97-AF65-F5344CB8AC3E}">
        <p14:creationId xmlns:p14="http://schemas.microsoft.com/office/powerpoint/2010/main" val="1427329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AE2307-F445-4487-A0E3-1D6C4B2891B6}"/>
              </a:ext>
            </a:extLst>
          </p:cNvPr>
          <p:cNvSpPr>
            <a:spLocks noGrp="1"/>
          </p:cNvSpPr>
          <p:nvPr>
            <p:ph type="title"/>
          </p:nvPr>
        </p:nvSpPr>
        <p:spPr>
          <a:xfrm>
            <a:off x="838200" y="963877"/>
            <a:ext cx="3494362" cy="4930246"/>
          </a:xfrm>
        </p:spPr>
        <p:txBody>
          <a:bodyPr>
            <a:normAutofit/>
          </a:bodyPr>
          <a:lstStyle/>
          <a:p>
            <a:pPr algn="r"/>
            <a:r>
              <a:rPr lang="en-US" dirty="0"/>
              <a:t>VIOLENT ABLEISM</a:t>
            </a: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D191530-0305-48A2-AB2B-E127CE8E57A1}"/>
              </a:ext>
            </a:extLst>
          </p:cNvPr>
          <p:cNvSpPr>
            <a:spLocks noGrp="1"/>
          </p:cNvSpPr>
          <p:nvPr>
            <p:ph idx="1"/>
          </p:nvPr>
        </p:nvSpPr>
        <p:spPr>
          <a:xfrm>
            <a:off x="4976031" y="963877"/>
            <a:ext cx="6377769" cy="5238140"/>
          </a:xfrm>
        </p:spPr>
        <p:txBody>
          <a:bodyPr anchor="ctr">
            <a:normAutofit/>
          </a:bodyPr>
          <a:lstStyle/>
          <a:p>
            <a:r>
              <a:rPr lang="en-US" sz="2400" dirty="0"/>
              <a:t>Violence is a mechanism by which individuals assert ableism</a:t>
            </a:r>
          </a:p>
          <a:p>
            <a:r>
              <a:rPr lang="en-US" sz="2400" dirty="0"/>
              <a:t>Violent ableism encompasses deprivation of health through personal violence (direct violence) and social injustice (structural violence). (“Violent Ableism: A Structural Epidemic”, 2019)</a:t>
            </a:r>
          </a:p>
          <a:p>
            <a:r>
              <a:rPr lang="en-US" sz="2400" dirty="0"/>
              <a:t>Broad assumptions about persons with disabilities dehumanize them and therefore increase their vulnerability to violence</a:t>
            </a:r>
          </a:p>
          <a:p>
            <a:r>
              <a:rPr lang="en-US" sz="2400" dirty="0"/>
              <a:t>Structural violence breeds violent ableism through personal and direct violence like sexual assault.</a:t>
            </a:r>
          </a:p>
        </p:txBody>
      </p:sp>
    </p:spTree>
    <p:extLst>
      <p:ext uri="{BB962C8B-B14F-4D97-AF65-F5344CB8AC3E}">
        <p14:creationId xmlns:p14="http://schemas.microsoft.com/office/powerpoint/2010/main" val="2825867652"/>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6B72A1-B994-4215-AB06-A6601D6F00DF}"/>
              </a:ext>
            </a:extLst>
          </p:cNvPr>
          <p:cNvSpPr>
            <a:spLocks noGrp="1"/>
          </p:cNvSpPr>
          <p:nvPr>
            <p:ph type="title"/>
          </p:nvPr>
        </p:nvSpPr>
        <p:spPr>
          <a:xfrm>
            <a:off x="838200" y="621792"/>
            <a:ext cx="4795157" cy="5413248"/>
          </a:xfrm>
        </p:spPr>
        <p:txBody>
          <a:bodyPr>
            <a:normAutofit/>
          </a:bodyPr>
          <a:lstStyle/>
          <a:p>
            <a:r>
              <a:rPr lang="en-US" sz="5200">
                <a:solidFill>
                  <a:schemeClr val="bg1"/>
                </a:solidFill>
              </a:rPr>
              <a:t>ABLEISM AND SEXUAL VIOLENCE</a:t>
            </a:r>
          </a:p>
        </p:txBody>
      </p:sp>
      <p:sp>
        <p:nvSpPr>
          <p:cNvPr id="3" name="Content Placeholder 2">
            <a:extLst>
              <a:ext uri="{FF2B5EF4-FFF2-40B4-BE49-F238E27FC236}">
                <a16:creationId xmlns:a16="http://schemas.microsoft.com/office/drawing/2014/main" id="{A325B528-AC83-4DF8-9A5A-3C6107E79401}"/>
              </a:ext>
            </a:extLst>
          </p:cNvPr>
          <p:cNvSpPr>
            <a:spLocks noGrp="1"/>
          </p:cNvSpPr>
          <p:nvPr>
            <p:ph idx="1"/>
          </p:nvPr>
        </p:nvSpPr>
        <p:spPr>
          <a:xfrm>
            <a:off x="6471557" y="884858"/>
            <a:ext cx="4832349" cy="6032226"/>
          </a:xfrm>
        </p:spPr>
        <p:txBody>
          <a:bodyPr anchor="ctr">
            <a:normAutofit lnSpcReduction="10000"/>
          </a:bodyPr>
          <a:lstStyle/>
          <a:p>
            <a:r>
              <a:rPr lang="en-US" sz="2400" dirty="0"/>
              <a:t>Ableism is a deep-rooted belief that persons with disabilities are far less important than neurotypical people. </a:t>
            </a:r>
          </a:p>
          <a:p>
            <a:r>
              <a:rPr lang="en-US" sz="2400" dirty="0"/>
              <a:t>Ableism seeks to continuously keep disabled persons disenfranchised and suffering. </a:t>
            </a:r>
          </a:p>
          <a:p>
            <a:r>
              <a:rPr lang="en-US" sz="2400" dirty="0"/>
              <a:t>Offenders use the tactics of power and control influenced by ableism to rape persons with disabilities</a:t>
            </a:r>
          </a:p>
          <a:p>
            <a:r>
              <a:rPr lang="en-US" sz="2400" dirty="0"/>
              <a:t>Our advocacy systems continue to utilize ableist views, beliefs, programming and services which stagnates the anti-sexual violence movement</a:t>
            </a:r>
          </a:p>
          <a:p>
            <a:r>
              <a:rPr lang="en-US" sz="2400" dirty="0"/>
              <a:t>Barriers and perceived vulnerabilities contribute to violent ableism.</a:t>
            </a:r>
          </a:p>
          <a:p>
            <a:pPr marL="0" indent="0">
              <a:buNone/>
            </a:pPr>
            <a:endParaRPr lang="en-US" sz="2000" b="1" dirty="0"/>
          </a:p>
          <a:p>
            <a:pPr marL="0" indent="0">
              <a:buNone/>
            </a:pPr>
            <a:endParaRPr lang="en-US" sz="2000" dirty="0"/>
          </a:p>
          <a:p>
            <a:endParaRPr lang="en-US" sz="2000" dirty="0"/>
          </a:p>
        </p:txBody>
      </p:sp>
    </p:spTree>
    <p:extLst>
      <p:ext uri="{BB962C8B-B14F-4D97-AF65-F5344CB8AC3E}">
        <p14:creationId xmlns:p14="http://schemas.microsoft.com/office/powerpoint/2010/main" val="38887141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39575-3D8F-49CB-B90B-38767C0F4DE9}"/>
              </a:ext>
            </a:extLst>
          </p:cNvPr>
          <p:cNvSpPr>
            <a:spLocks noGrp="1"/>
          </p:cNvSpPr>
          <p:nvPr>
            <p:ph type="title"/>
          </p:nvPr>
        </p:nvSpPr>
        <p:spPr/>
        <p:txBody>
          <a:bodyPr/>
          <a:lstStyle/>
          <a:p>
            <a:r>
              <a:rPr lang="en-US" dirty="0"/>
              <a:t>POLLING</a:t>
            </a:r>
          </a:p>
        </p:txBody>
      </p:sp>
      <p:sp>
        <p:nvSpPr>
          <p:cNvPr id="3" name="Content Placeholder 2">
            <a:extLst>
              <a:ext uri="{FF2B5EF4-FFF2-40B4-BE49-F238E27FC236}">
                <a16:creationId xmlns:a16="http://schemas.microsoft.com/office/drawing/2014/main" id="{79E2DB61-86CE-4AB1-8408-86DC00EB7F1A}"/>
              </a:ext>
            </a:extLst>
          </p:cNvPr>
          <p:cNvSpPr>
            <a:spLocks noGrp="1"/>
          </p:cNvSpPr>
          <p:nvPr>
            <p:ph idx="1"/>
          </p:nvPr>
        </p:nvSpPr>
        <p:spPr/>
        <p:txBody>
          <a:bodyPr/>
          <a:lstStyle/>
          <a:p>
            <a:r>
              <a:rPr lang="en-US" dirty="0"/>
              <a:t>Participants will be using Poll Everywhere to anonymously share their experiences with ableism. </a:t>
            </a:r>
          </a:p>
          <a:p>
            <a:r>
              <a:rPr lang="en-US" dirty="0"/>
              <a:t>Participants will be prompted to share how they have participated in ableism, how their organization participates in ableism, and how others have experienced their ableism.</a:t>
            </a:r>
          </a:p>
          <a:p>
            <a:pPr marL="0" indent="0">
              <a:buNone/>
            </a:pPr>
            <a:endParaRPr lang="en-US" dirty="0"/>
          </a:p>
        </p:txBody>
      </p:sp>
    </p:spTree>
    <p:extLst>
      <p:ext uri="{BB962C8B-B14F-4D97-AF65-F5344CB8AC3E}">
        <p14:creationId xmlns:p14="http://schemas.microsoft.com/office/powerpoint/2010/main" val="25808945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Placeholder 4" descr="A person smiling for the camera&#10;&#10;Description automatically generated">
            <a:extLst>
              <a:ext uri="{FF2B5EF4-FFF2-40B4-BE49-F238E27FC236}">
                <a16:creationId xmlns:a16="http://schemas.microsoft.com/office/drawing/2014/main" id="{52BCC0B6-31C2-452F-96CB-09351734298B}"/>
              </a:ext>
            </a:extLst>
          </p:cNvPr>
          <p:cNvPicPr>
            <a:picLocks noGrp="1" noChangeAspect="1"/>
          </p:cNvPicPr>
          <p:nvPr>
            <p:ph type="pic" idx="1"/>
          </p:nvPr>
        </p:nvPicPr>
        <p:blipFill rotWithShape="1">
          <a:blip r:embed="rId2"/>
          <a:srcRect r="1" b="1284"/>
          <a:stretch/>
        </p:blipFill>
        <p:spPr>
          <a:xfrm>
            <a:off x="20" y="10"/>
            <a:ext cx="4637226" cy="6857990"/>
          </a:xfrm>
          <a:prstGeom prst="rect">
            <a:avLst/>
          </a:prstGeom>
        </p:spPr>
      </p:pic>
      <p:sp>
        <p:nvSpPr>
          <p:cNvPr id="10" name="Rectangle 9">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DAD36F-857E-43B5-8978-716205FB3DBD}"/>
              </a:ext>
            </a:extLst>
          </p:cNvPr>
          <p:cNvSpPr>
            <a:spLocks noGrp="1"/>
          </p:cNvSpPr>
          <p:nvPr>
            <p:ph type="title"/>
          </p:nvPr>
        </p:nvSpPr>
        <p:spPr>
          <a:xfrm>
            <a:off x="5277328" y="556590"/>
            <a:ext cx="6274591" cy="6009861"/>
          </a:xfrm>
        </p:spPr>
        <p:txBody>
          <a:bodyPr vert="horz" lIns="91440" tIns="45720" rIns="91440" bIns="45720" rtlCol="0" anchor="b">
            <a:normAutofit fontScale="90000"/>
          </a:bodyPr>
          <a:lstStyle/>
          <a:p>
            <a:pPr marL="0" indent="0"/>
            <a:br>
              <a:rPr lang="en-US" sz="2200" b="1" dirty="0">
                <a:solidFill>
                  <a:schemeClr val="bg1"/>
                </a:solidFill>
              </a:rPr>
            </a:br>
            <a:br>
              <a:rPr lang="en-US" sz="2200" b="1" dirty="0">
                <a:solidFill>
                  <a:schemeClr val="bg1"/>
                </a:solidFill>
              </a:rPr>
            </a:br>
            <a:r>
              <a:rPr lang="en-US" sz="2200" b="1" dirty="0">
                <a:solidFill>
                  <a:schemeClr val="bg1"/>
                </a:solidFill>
              </a:rPr>
              <a:t>Ableism</a:t>
            </a:r>
            <a:r>
              <a:rPr lang="en-US" sz="2200" dirty="0">
                <a:solidFill>
                  <a:schemeClr val="bg1"/>
                </a:solidFill>
              </a:rPr>
              <a:t> set the stage for:</a:t>
            </a:r>
            <a:br>
              <a:rPr lang="en-US" sz="2200" dirty="0">
                <a:solidFill>
                  <a:schemeClr val="bg1"/>
                </a:solidFill>
              </a:rPr>
            </a:br>
            <a:br>
              <a:rPr lang="en-US" sz="2200" dirty="0">
                <a:solidFill>
                  <a:schemeClr val="bg1"/>
                </a:solidFill>
              </a:rPr>
            </a:br>
            <a:r>
              <a:rPr lang="en-US" sz="2200" dirty="0">
                <a:solidFill>
                  <a:schemeClr val="bg1"/>
                </a:solidFill>
              </a:rPr>
              <a:t>	</a:t>
            </a:r>
            <a:r>
              <a:rPr lang="en-US" sz="2200" b="1" dirty="0">
                <a:solidFill>
                  <a:schemeClr val="bg1"/>
                </a:solidFill>
              </a:rPr>
              <a:t>Queer and trans people </a:t>
            </a:r>
            <a:r>
              <a:rPr lang="en-US" sz="2200" dirty="0">
                <a:solidFill>
                  <a:schemeClr val="bg1"/>
                </a:solidFill>
              </a:rPr>
              <a:t>to be institutionalized as mentally disabled, mentally ill, sexually deviant, and “unfit”</a:t>
            </a:r>
            <a:br>
              <a:rPr lang="en-US" sz="2200" dirty="0">
                <a:solidFill>
                  <a:schemeClr val="bg1"/>
                </a:solidFill>
              </a:rPr>
            </a:br>
            <a:r>
              <a:rPr lang="en-US" sz="2200" dirty="0">
                <a:solidFill>
                  <a:schemeClr val="bg1"/>
                </a:solidFill>
              </a:rPr>
              <a:t>	</a:t>
            </a:r>
            <a:br>
              <a:rPr lang="en-US" sz="2200" dirty="0">
                <a:solidFill>
                  <a:schemeClr val="bg1"/>
                </a:solidFill>
              </a:rPr>
            </a:br>
            <a:r>
              <a:rPr lang="en-US" sz="2200" dirty="0">
                <a:solidFill>
                  <a:schemeClr val="bg1"/>
                </a:solidFill>
              </a:rPr>
              <a:t>	</a:t>
            </a:r>
            <a:r>
              <a:rPr lang="en-US" sz="2200" b="1" dirty="0">
                <a:solidFill>
                  <a:schemeClr val="bg1"/>
                </a:solidFill>
              </a:rPr>
              <a:t>Communities of color </a:t>
            </a:r>
            <a:r>
              <a:rPr lang="en-US" sz="2200" dirty="0">
                <a:solidFill>
                  <a:schemeClr val="bg1"/>
                </a:solidFill>
              </a:rPr>
              <a:t>to be understood as less capable, smart or intelligent, therefore a “natural” fit for slave labor</a:t>
            </a:r>
            <a:br>
              <a:rPr lang="en-US" sz="2200" dirty="0">
                <a:solidFill>
                  <a:schemeClr val="bg1"/>
                </a:solidFill>
              </a:rPr>
            </a:br>
            <a:r>
              <a:rPr lang="en-US" sz="2200" dirty="0">
                <a:solidFill>
                  <a:schemeClr val="bg1"/>
                </a:solidFill>
              </a:rPr>
              <a:t>	</a:t>
            </a:r>
            <a:br>
              <a:rPr lang="en-US" sz="2200" dirty="0">
                <a:solidFill>
                  <a:schemeClr val="bg1"/>
                </a:solidFill>
              </a:rPr>
            </a:br>
            <a:r>
              <a:rPr lang="en-US" sz="2200" dirty="0">
                <a:solidFill>
                  <a:schemeClr val="bg1"/>
                </a:solidFill>
              </a:rPr>
              <a:t>	</a:t>
            </a:r>
            <a:r>
              <a:rPr lang="en-US" sz="2200" b="1" dirty="0">
                <a:solidFill>
                  <a:schemeClr val="bg1"/>
                </a:solidFill>
              </a:rPr>
              <a:t>Women’s bodies </a:t>
            </a:r>
            <a:r>
              <a:rPr lang="en-US" sz="2200" dirty="0">
                <a:solidFill>
                  <a:schemeClr val="bg1"/>
                </a:solidFill>
              </a:rPr>
              <a:t>to produce children when, where, and how men needed them</a:t>
            </a:r>
            <a:br>
              <a:rPr lang="en-US" sz="2200" dirty="0">
                <a:solidFill>
                  <a:schemeClr val="bg1"/>
                </a:solidFill>
              </a:rPr>
            </a:br>
            <a:r>
              <a:rPr lang="en-US" sz="2200" dirty="0">
                <a:solidFill>
                  <a:schemeClr val="bg1"/>
                </a:solidFill>
              </a:rPr>
              <a:t>	</a:t>
            </a:r>
            <a:br>
              <a:rPr lang="en-US" sz="2200" dirty="0">
                <a:solidFill>
                  <a:schemeClr val="bg1"/>
                </a:solidFill>
              </a:rPr>
            </a:br>
            <a:r>
              <a:rPr lang="en-US" sz="2200" dirty="0">
                <a:solidFill>
                  <a:schemeClr val="bg1"/>
                </a:solidFill>
              </a:rPr>
              <a:t>	</a:t>
            </a:r>
            <a:r>
              <a:rPr lang="en-US" sz="2200" b="1" dirty="0">
                <a:solidFill>
                  <a:schemeClr val="bg1"/>
                </a:solidFill>
              </a:rPr>
              <a:t>People with disabilities </a:t>
            </a:r>
            <a:r>
              <a:rPr lang="en-US" sz="2200" dirty="0">
                <a:solidFill>
                  <a:schemeClr val="bg1"/>
                </a:solidFill>
              </a:rPr>
              <a:t>to be seen as “disposable” in a capitalist and exploitive culture because we are not seen as “productive”</a:t>
            </a:r>
            <a:br>
              <a:rPr lang="en-US" sz="2200" dirty="0">
                <a:solidFill>
                  <a:schemeClr val="bg1"/>
                </a:solidFill>
              </a:rPr>
            </a:br>
            <a:br>
              <a:rPr lang="en-US" sz="2200" dirty="0">
                <a:solidFill>
                  <a:schemeClr val="bg1"/>
                </a:solidFill>
              </a:rPr>
            </a:br>
            <a:r>
              <a:rPr lang="en-US" sz="2200" dirty="0">
                <a:solidFill>
                  <a:schemeClr val="bg1"/>
                </a:solidFill>
              </a:rPr>
              <a:t>	</a:t>
            </a:r>
            <a:r>
              <a:rPr lang="en-US" sz="2200" b="1" dirty="0">
                <a:solidFill>
                  <a:schemeClr val="bg1"/>
                </a:solidFill>
              </a:rPr>
              <a:t>Immigrants</a:t>
            </a:r>
            <a:r>
              <a:rPr lang="en-US" sz="2200" dirty="0">
                <a:solidFill>
                  <a:schemeClr val="bg1"/>
                </a:solidFill>
              </a:rPr>
              <a:t> to be thought of as a “disease” that we must “cure” because it  is 	“weakening” our country</a:t>
            </a:r>
            <a:br>
              <a:rPr lang="en-US" sz="2200" dirty="0">
                <a:solidFill>
                  <a:schemeClr val="bg1"/>
                </a:solidFill>
              </a:rPr>
            </a:br>
            <a:r>
              <a:rPr lang="en-US" sz="2200" dirty="0">
                <a:solidFill>
                  <a:schemeClr val="bg1"/>
                </a:solidFill>
              </a:rPr>
              <a:t>	</a:t>
            </a:r>
            <a:br>
              <a:rPr lang="en-US" sz="2200" dirty="0">
                <a:solidFill>
                  <a:schemeClr val="bg1"/>
                </a:solidFill>
              </a:rPr>
            </a:br>
            <a:r>
              <a:rPr lang="en-US" sz="2200" dirty="0">
                <a:solidFill>
                  <a:schemeClr val="bg1"/>
                </a:solidFill>
              </a:rPr>
              <a:t>	</a:t>
            </a:r>
            <a:r>
              <a:rPr lang="en-US" sz="2200" b="1" dirty="0">
                <a:solidFill>
                  <a:schemeClr val="bg1"/>
                </a:solidFill>
              </a:rPr>
              <a:t>Violence, cycles of poverty, lack of resources, and war</a:t>
            </a:r>
            <a:r>
              <a:rPr lang="en-US" sz="2200" dirty="0">
                <a:solidFill>
                  <a:schemeClr val="bg1"/>
                </a:solidFill>
              </a:rPr>
              <a:t> to be used as systemic tools to construct disability in communities and entire countries							</a:t>
            </a:r>
            <a:r>
              <a:rPr lang="en-US" sz="2200" i="1" dirty="0">
                <a:solidFill>
                  <a:schemeClr val="bg1"/>
                </a:solidFill>
              </a:rPr>
              <a:t>By Mia Mingus</a:t>
            </a:r>
            <a:endParaRPr lang="en-US" sz="6000" i="1" dirty="0">
              <a:solidFill>
                <a:schemeClr val="bg1"/>
              </a:solidFill>
            </a:endParaRPr>
          </a:p>
        </p:txBody>
      </p:sp>
    </p:spTree>
    <p:extLst>
      <p:ext uri="{BB962C8B-B14F-4D97-AF65-F5344CB8AC3E}">
        <p14:creationId xmlns:p14="http://schemas.microsoft.com/office/powerpoint/2010/main" val="30998582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DCE7A81B-E2F9-4C7E-A2DA-0E547D9F7081}"/>
              </a:ext>
            </a:extLst>
          </p:cNvPr>
          <p:cNvSpPr>
            <a:spLocks noGrp="1"/>
          </p:cNvSpPr>
          <p:nvPr>
            <p:ph type="title"/>
          </p:nvPr>
        </p:nvSpPr>
        <p:spPr>
          <a:xfrm>
            <a:off x="2716695" y="2353641"/>
            <a:ext cx="6488397" cy="2150719"/>
          </a:xfrm>
          <a:noFill/>
        </p:spPr>
        <p:txBody>
          <a:bodyPr vert="horz" lIns="91440" tIns="45720" rIns="91440" bIns="45720" rtlCol="0" anchor="ctr">
            <a:normAutofit/>
          </a:bodyPr>
          <a:lstStyle/>
          <a:p>
            <a:pPr algn="ctr"/>
            <a:r>
              <a:rPr lang="en-US" sz="3600" dirty="0">
                <a:solidFill>
                  <a:srgbClr val="080808"/>
                </a:solidFill>
              </a:rPr>
              <a:t>WHERE DO WE GO FROM HERE?</a:t>
            </a:r>
            <a:endParaRPr lang="en-US" sz="3600" kern="1200" dirty="0">
              <a:solidFill>
                <a:srgbClr val="080808"/>
              </a:solidFill>
              <a:latin typeface="+mj-lt"/>
              <a:ea typeface="+mj-ea"/>
              <a:cs typeface="+mj-cs"/>
            </a:endParaRP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547257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F2B556B-6F32-4579-95CC-C63AAA6CA57C}"/>
              </a:ext>
            </a:extLst>
          </p:cNvPr>
          <p:cNvSpPr>
            <a:spLocks noGrp="1"/>
          </p:cNvSpPr>
          <p:nvPr>
            <p:ph type="title"/>
          </p:nvPr>
        </p:nvSpPr>
        <p:spPr>
          <a:xfrm>
            <a:off x="1179226" y="826680"/>
            <a:ext cx="9833548" cy="1325563"/>
          </a:xfrm>
        </p:spPr>
        <p:txBody>
          <a:bodyPr>
            <a:normAutofit/>
          </a:bodyPr>
          <a:lstStyle/>
          <a:p>
            <a:pPr algn="ctr"/>
            <a:r>
              <a:rPr lang="en-US" sz="4000" dirty="0">
                <a:solidFill>
                  <a:srgbClr val="FFFFFF"/>
                </a:solidFill>
              </a:rPr>
              <a:t>TIPS FOR COMBATING ABLEISM</a:t>
            </a:r>
          </a:p>
        </p:txBody>
      </p:sp>
      <p:sp>
        <p:nvSpPr>
          <p:cNvPr id="18" name="Content Placeholder 2">
            <a:extLst>
              <a:ext uri="{FF2B5EF4-FFF2-40B4-BE49-F238E27FC236}">
                <a16:creationId xmlns:a16="http://schemas.microsoft.com/office/drawing/2014/main" id="{8C6D19B3-6B42-438B-AE45-63341721310B}"/>
              </a:ext>
            </a:extLst>
          </p:cNvPr>
          <p:cNvSpPr>
            <a:spLocks noGrp="1"/>
          </p:cNvSpPr>
          <p:nvPr>
            <p:ph idx="1"/>
          </p:nvPr>
        </p:nvSpPr>
        <p:spPr>
          <a:xfrm>
            <a:off x="355601" y="2753937"/>
            <a:ext cx="11480494" cy="3773472"/>
          </a:xfrm>
        </p:spPr>
        <p:txBody>
          <a:bodyPr>
            <a:normAutofit/>
          </a:bodyPr>
          <a:lstStyle/>
          <a:p>
            <a:r>
              <a:rPr lang="en-US" sz="2000" dirty="0">
                <a:solidFill>
                  <a:srgbClr val="000000"/>
                </a:solidFill>
              </a:rPr>
              <a:t>Believe people when they disclose a disability</a:t>
            </a:r>
          </a:p>
          <a:p>
            <a:r>
              <a:rPr lang="en-US" sz="2000" dirty="0">
                <a:solidFill>
                  <a:srgbClr val="000000"/>
                </a:solidFill>
              </a:rPr>
              <a:t>Listen to people when they request an accommodation</a:t>
            </a:r>
          </a:p>
          <a:p>
            <a:r>
              <a:rPr lang="en-US" sz="2000" dirty="0">
                <a:solidFill>
                  <a:srgbClr val="000000"/>
                </a:solidFill>
              </a:rPr>
              <a:t>Don’t assume you know what someone needs</a:t>
            </a:r>
          </a:p>
          <a:p>
            <a:r>
              <a:rPr lang="en-US" sz="2000" dirty="0">
                <a:solidFill>
                  <a:srgbClr val="000000"/>
                </a:solidFill>
              </a:rPr>
              <a:t>Don’t speak on behalf of someone with a disability unless asked to</a:t>
            </a:r>
          </a:p>
          <a:p>
            <a:r>
              <a:rPr lang="en-US" sz="2000" dirty="0">
                <a:solidFill>
                  <a:srgbClr val="000000"/>
                </a:solidFill>
              </a:rPr>
              <a:t>Talk about disabilities </a:t>
            </a:r>
          </a:p>
          <a:p>
            <a:r>
              <a:rPr lang="en-US" sz="2000" dirty="0">
                <a:solidFill>
                  <a:srgbClr val="000000"/>
                </a:solidFill>
              </a:rPr>
              <a:t>Call in and call out ableism</a:t>
            </a:r>
          </a:p>
          <a:p>
            <a:r>
              <a:rPr lang="en-US" sz="2000" dirty="0">
                <a:solidFill>
                  <a:srgbClr val="000000"/>
                </a:solidFill>
              </a:rPr>
              <a:t>Incorporate anti-ableism and accessibility into your awareness, programs, and organization</a:t>
            </a:r>
          </a:p>
          <a:p>
            <a:r>
              <a:rPr lang="en-US" sz="2000" dirty="0">
                <a:solidFill>
                  <a:srgbClr val="000000"/>
                </a:solidFill>
              </a:rPr>
              <a:t>Make sure people with disabilities are at the table when decisions about them are being made</a:t>
            </a:r>
          </a:p>
          <a:p>
            <a:pPr marL="0" indent="0">
              <a:buNone/>
            </a:pPr>
            <a:r>
              <a:rPr lang="en-US" sz="2000" dirty="0">
                <a:solidFill>
                  <a:srgbClr val="000000"/>
                </a:solidFill>
              </a:rPr>
              <a:t>					</a:t>
            </a:r>
            <a:r>
              <a:rPr lang="en-US" sz="1800" i="1" dirty="0">
                <a:solidFill>
                  <a:srgbClr val="000000"/>
                </a:solidFill>
              </a:rPr>
              <a:t>                     www.accessliving.org/newsroom/blog/ableism-101/</a:t>
            </a:r>
          </a:p>
          <a:p>
            <a:endParaRPr lang="en-US" sz="1400" dirty="0">
              <a:solidFill>
                <a:srgbClr val="000000"/>
              </a:solidFill>
            </a:endParaRPr>
          </a:p>
        </p:txBody>
      </p:sp>
    </p:spTree>
    <p:extLst>
      <p:ext uri="{BB962C8B-B14F-4D97-AF65-F5344CB8AC3E}">
        <p14:creationId xmlns:p14="http://schemas.microsoft.com/office/powerpoint/2010/main" val="13836317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DB2642-F734-41F5-A03D-1D41D2779A99}"/>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HOW TO APPLY THIS INFORMATION</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FF3454F-6CA2-473C-B1C6-DDB655D062D5}"/>
              </a:ext>
            </a:extLst>
          </p:cNvPr>
          <p:cNvSpPr>
            <a:spLocks noGrp="1"/>
          </p:cNvSpPr>
          <p:nvPr>
            <p:ph idx="1"/>
          </p:nvPr>
        </p:nvSpPr>
        <p:spPr>
          <a:xfrm>
            <a:off x="4976031" y="963877"/>
            <a:ext cx="6377769" cy="4930246"/>
          </a:xfrm>
        </p:spPr>
        <p:txBody>
          <a:bodyPr anchor="ctr">
            <a:normAutofit/>
          </a:bodyPr>
          <a:lstStyle/>
          <a:p>
            <a:r>
              <a:rPr lang="en-US" sz="2400"/>
              <a:t>In the next module, we will be discussing how to serve survivors of sexual violence with disabilities. Understanding ableism is a key component to being able to competently serve these survivors so that your services are equitable and accessible.</a:t>
            </a:r>
          </a:p>
          <a:p>
            <a:r>
              <a:rPr lang="en-US" sz="2400"/>
              <a:t>In the third and final module, we will be discussing how your organization can become more accessible in serving survivors with disabilities. The concepts learned today will influence your ability to competently design and implement accessible and equitable services for survivors with disabilities that combat ableism.</a:t>
            </a:r>
          </a:p>
        </p:txBody>
      </p:sp>
    </p:spTree>
    <p:extLst>
      <p:ext uri="{BB962C8B-B14F-4D97-AF65-F5344CB8AC3E}">
        <p14:creationId xmlns:p14="http://schemas.microsoft.com/office/powerpoint/2010/main" val="13892735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488D5DA-2112-43C4-B714-9FA92449F1FA}"/>
              </a:ext>
            </a:extLst>
          </p:cNvPr>
          <p:cNvSpPr>
            <a:spLocks noGrp="1"/>
          </p:cNvSpPr>
          <p:nvPr>
            <p:ph idx="1"/>
          </p:nvPr>
        </p:nvSpPr>
        <p:spPr>
          <a:xfrm>
            <a:off x="5255260" y="1648870"/>
            <a:ext cx="4702848" cy="3560260"/>
          </a:xfrm>
        </p:spPr>
        <p:txBody>
          <a:bodyPr anchor="ctr">
            <a:normAutofit/>
          </a:bodyPr>
          <a:lstStyle/>
          <a:p>
            <a:pPr marL="0" indent="0">
              <a:buNone/>
            </a:pPr>
            <a:r>
              <a:rPr lang="en-US" sz="2400" dirty="0"/>
              <a:t>Liz Poprocki, MA, RAAS, CA</a:t>
            </a:r>
          </a:p>
          <a:p>
            <a:pPr marL="0" indent="0">
              <a:buNone/>
            </a:pPr>
            <a:r>
              <a:rPr lang="en-US" sz="2400" dirty="0"/>
              <a:t>Owner</a:t>
            </a:r>
          </a:p>
          <a:p>
            <a:pPr marL="0" indent="0">
              <a:buNone/>
            </a:pPr>
            <a:r>
              <a:rPr lang="en-US" sz="2400" dirty="0" err="1"/>
              <a:t>Equitology</a:t>
            </a:r>
            <a:r>
              <a:rPr lang="en-US" sz="2400" dirty="0"/>
              <a:t> Consulting, LLC</a:t>
            </a:r>
          </a:p>
          <a:p>
            <a:pPr marL="0" indent="0">
              <a:buNone/>
            </a:pPr>
            <a:r>
              <a:rPr lang="en-US" sz="2400" dirty="0">
                <a:hlinkClick r:id="rId2"/>
              </a:rPr>
              <a:t>equitologyconsulting@gmail.com</a:t>
            </a:r>
            <a:r>
              <a:rPr lang="en-US" sz="2400" dirty="0"/>
              <a:t> </a:t>
            </a:r>
          </a:p>
          <a:p>
            <a:pPr marL="0" indent="0">
              <a:buNone/>
            </a:pPr>
            <a:endParaRPr lang="en-US" sz="2400" dirty="0"/>
          </a:p>
        </p:txBody>
      </p:sp>
    </p:spTree>
    <p:extLst>
      <p:ext uri="{BB962C8B-B14F-4D97-AF65-F5344CB8AC3E}">
        <p14:creationId xmlns:p14="http://schemas.microsoft.com/office/powerpoint/2010/main" val="671518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TotalTime>
  <Words>3231</Words>
  <Application>Microsoft Office PowerPoint</Application>
  <PresentationFormat>Widescreen</PresentationFormat>
  <Paragraphs>253</Paragraphs>
  <Slides>49</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Calibri</vt:lpstr>
      <vt:lpstr>Calibri Light</vt:lpstr>
      <vt:lpstr>Office Theme</vt:lpstr>
      <vt:lpstr>The Intersection of  Sexual Violence &amp; Disability</vt:lpstr>
      <vt:lpstr>GOALS</vt:lpstr>
      <vt:lpstr>Content Warning</vt:lpstr>
      <vt:lpstr>SCOPE OF THE PROBLEM</vt:lpstr>
      <vt:lpstr>JUST THE NUMBERS</vt:lpstr>
      <vt:lpstr>In 2018, NPR discovered unpublished data from the Bureau of Justice Statistics that showed that persons with disabilities are sexually assaulted at a rate 7 times that of neurotypical persons.</vt:lpstr>
      <vt:lpstr>SEXUAL VIOLENCE AGAINST DISABLED MEN</vt:lpstr>
      <vt:lpstr>“For as long as I can remember society has had the idea that men do not show emotion. We are told to be strong, not to cry or share feelings. These ideas are communicated from an early age.   The expectations of manhood are very high and never include opening up about any type of abuse, especially sexual assault and violence perpetrated against them, as an adult or a child.  Men with disabilities face an even more difficult hurdle of not being believed or seen as credible when they do report because they have a disability, and can be even more difficult for those who are LGBTQ, who are at greater risk due to their sexual orientation.  Those in authority have looked the other way when we have disclosed. When disclosure happens we are not asked how we feel. For those that are not able to tell, they act out their fear in frustration and then are medicated and the abuse continues. Many of us do not believe there will be any consequences even if we do tell.   This is a deep-reaching issue that we must deal with to have a healthy, inclusive, and safer society. Every sexual assault survivor needs to know they matter, are respected, and can be safe.”  Chris Miller, Survivor</vt:lpstr>
      <vt:lpstr>PROBLEMS WITH THIS DATA</vt:lpstr>
      <vt:lpstr>In Their Own Words</vt:lpstr>
      <vt:lpstr>WHAT IS A DISABILITY?</vt:lpstr>
      <vt:lpstr>DISABILITY POPULATION IN THE U.S.</vt:lpstr>
      <vt:lpstr>DISABILITY UNDER THE ADA</vt:lpstr>
      <vt:lpstr>TACTICS OF VICTIMIZATION</vt:lpstr>
      <vt:lpstr>PHYSICAL ABUSE </vt:lpstr>
      <vt:lpstr>MEDICAL OR PHYSICAL NEGLECT</vt:lpstr>
      <vt:lpstr>EMOTIONAL ABUSE</vt:lpstr>
      <vt:lpstr>THEFT &amp; FRAUD</vt:lpstr>
      <vt:lpstr>SEXUAL ABUSE &amp; ASSAULT</vt:lpstr>
      <vt:lpstr>WHO IS OFFENDING?</vt:lpstr>
      <vt:lpstr>“I took a liking to him. I spent the most time with him and taught him how to brush his teeth, tie his sneakers and even ride a bike. I would often take him for [shoulder] rides, at his request, and carry him around the residence.  I could have stayed in that house for years and abused him every day without anybody noticing at all. It was a predator’s dream.”  Stephen DeProspero  Currently serving 40 years in prison for filming himself sexually assaulting a disabled 10 year old boy he cared for at a state institution in New York  </vt:lpstr>
      <vt:lpstr>OFFENDERS</vt:lpstr>
      <vt:lpstr>Perpetrators against persons with disabilities do so from the framework that the individual is the problem.   Their disability makes them vulnerable.   This way of thinking is victim-blaming, ableist, and holds the victim responsible for their own victimization. </vt:lpstr>
      <vt:lpstr>WHY VICTIMIZE A DISABLED PERSON?</vt:lpstr>
      <vt:lpstr>POLLING</vt:lpstr>
      <vt:lpstr>In Their Own Words</vt:lpstr>
      <vt:lpstr>WHAT ARE THE BARRIERS TO REPORTING?</vt:lpstr>
      <vt:lpstr>POLLING</vt:lpstr>
      <vt:lpstr>BARRIERS TO REPORTING</vt:lpstr>
      <vt:lpstr>PERCEIVED VULNERABILITIES</vt:lpstr>
      <vt:lpstr>WHAT ARE “PERCEIVED VULNERABILITIES”?</vt:lpstr>
      <vt:lpstr>IN THEIR OWN WORDS</vt:lpstr>
      <vt:lpstr>10 Minute Break</vt:lpstr>
      <vt:lpstr>WHY IS THIS HAPPENING?</vt:lpstr>
      <vt:lpstr>HISTORICAL &amp; SOCIETAL OPPRESSION</vt:lpstr>
      <vt:lpstr>ABLEISM – WHAT IS IT?</vt:lpstr>
      <vt:lpstr>PowerPoint Presentation</vt:lpstr>
      <vt:lpstr>ABLEIST LANGUAGE</vt:lpstr>
      <vt:lpstr>ABLEISM IN DAILY LIFE (to name a few)</vt:lpstr>
      <vt:lpstr>ABLEISM IN THE ANTI-SEXUAL VIOLENCE MOVEMENT</vt:lpstr>
      <vt:lpstr>SEXUAL ABLEISM</vt:lpstr>
      <vt:lpstr>VIOLENT ABLEISM</vt:lpstr>
      <vt:lpstr>ABLEISM AND SEXUAL VIOLENCE</vt:lpstr>
      <vt:lpstr>POLLING</vt:lpstr>
      <vt:lpstr>  Ableism set the stage for:   Queer and trans people to be institutionalized as mentally disabled, mentally ill, sexually deviant, and “unfit”    Communities of color to be understood as less capable, smart or intelligent, therefore a “natural” fit for slave labor    Women’s bodies to produce children when, where, and how men needed them    People with disabilities to be seen as “disposable” in a capitalist and exploitive culture because we are not seen as “productive”   Immigrants to be thought of as a “disease” that we must “cure” because it  is  “weakening” our country    Violence, cycles of poverty, lack of resources, and war to be used as systemic tools to construct disability in communities and entire countries       By Mia Mingus</vt:lpstr>
      <vt:lpstr>WHERE DO WE GO FROM HERE?</vt:lpstr>
      <vt:lpstr>TIPS FOR COMBATING ABLEISM</vt:lpstr>
      <vt:lpstr>HOW TO APPLY THIS INFORMATION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Intersection Between Sexual Violence &amp; Disability</dc:title>
  <dc:creator>Liz Poprocki</dc:creator>
  <cp:lastModifiedBy>Liz Poprocki</cp:lastModifiedBy>
  <cp:revision>1</cp:revision>
  <dcterms:created xsi:type="dcterms:W3CDTF">2020-09-03T02:10:13Z</dcterms:created>
  <dcterms:modified xsi:type="dcterms:W3CDTF">2021-10-04T22:56:11Z</dcterms:modified>
</cp:coreProperties>
</file>